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a3d14e2b7b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eac988b8e41b7"/>
  </p:sldMasterIdLst>
  <p:sldIdLst>
    <p:sldId xmlns:r="http://schemas.openxmlformats.org/officeDocument/2006/relationships" id="256" r:id="R0b22d73ad6d54f1e"/>
    <p:sldId xmlns:r="http://schemas.openxmlformats.org/officeDocument/2006/relationships" id="257" r:id="R40b0ebfe02cc487b"/>
    <p:sldId xmlns:r="http://schemas.openxmlformats.org/officeDocument/2006/relationships" id="258" r:id="Rc69fd0bddbab4a5c"/>
    <p:sldId xmlns:r="http://schemas.openxmlformats.org/officeDocument/2006/relationships" id="259" r:id="R2111cd3f69c84870"/>
    <p:sldId xmlns:r="http://schemas.openxmlformats.org/officeDocument/2006/relationships" id="260" r:id="R3c863d36c1e34a83"/>
    <p:sldId xmlns:r="http://schemas.openxmlformats.org/officeDocument/2006/relationships" id="261" r:id="R2e183b648c804c3a"/>
    <p:sldId xmlns:r="http://schemas.openxmlformats.org/officeDocument/2006/relationships" id="262" r:id="Rd3ee311ce529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eac988b8e41b7" /><Relationship Type="http://schemas.openxmlformats.org/officeDocument/2006/relationships/slide" Target="/ppt/slides/slide1.xml" Id="R0b22d73ad6d54f1e" /><Relationship Type="http://schemas.openxmlformats.org/officeDocument/2006/relationships/slide" Target="/ppt/slides/slide2.xml" Id="R40b0ebfe02cc487b" /><Relationship Type="http://schemas.openxmlformats.org/officeDocument/2006/relationships/slide" Target="/ppt/slides/slide3.xml" Id="Rc69fd0bddbab4a5c" /><Relationship Type="http://schemas.openxmlformats.org/officeDocument/2006/relationships/slide" Target="/ppt/slides/slide4.xml" Id="R2111cd3f69c84870" /><Relationship Type="http://schemas.openxmlformats.org/officeDocument/2006/relationships/slide" Target="/ppt/slides/slide5.xml" Id="R3c863d36c1e34a83" /><Relationship Type="http://schemas.openxmlformats.org/officeDocument/2006/relationships/slide" Target="/ppt/slides/slide6.xml" Id="R2e183b648c804c3a" /><Relationship Type="http://schemas.openxmlformats.org/officeDocument/2006/relationships/slide" Target="/ppt/slides/slide7.xml" Id="Rd3ee311ce529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e9c423854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6df0cc6084c53" /><Relationship Type="http://schemas.openxmlformats.org/officeDocument/2006/relationships/theme" Target="/ppt/slideMasters/theme/theme1.xml" Id="R6069d5e06c6b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56df0cc608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996ebe877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c8af67868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1ea855d0442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8662eb34f4f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660fcdcc045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209f2f99f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24eab87d94f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