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6ba88b1e0e40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122ba61866454b"/>
  </p:sldMasterIdLst>
  <p:sldIdLst>
    <p:sldId xmlns:r="http://schemas.openxmlformats.org/officeDocument/2006/relationships" id="256" r:id="Rf2d9a773da6242fb"/>
    <p:sldId xmlns:r="http://schemas.openxmlformats.org/officeDocument/2006/relationships" id="257" r:id="R5fb6d0ab542545cc"/>
    <p:sldId xmlns:r="http://schemas.openxmlformats.org/officeDocument/2006/relationships" id="258" r:id="Re9a4edd81e0740b4"/>
    <p:sldId xmlns:r="http://schemas.openxmlformats.org/officeDocument/2006/relationships" id="259" r:id="R6e31c266d8fe48c7"/>
    <p:sldId xmlns:r="http://schemas.openxmlformats.org/officeDocument/2006/relationships" id="260" r:id="Re63bd634c349423d"/>
    <p:sldId xmlns:r="http://schemas.openxmlformats.org/officeDocument/2006/relationships" id="261" r:id="R4d045ac1689a4fbd"/>
    <p:sldId xmlns:r="http://schemas.openxmlformats.org/officeDocument/2006/relationships" id="262" r:id="R10466427966d4a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122ba61866454b" /><Relationship Type="http://schemas.openxmlformats.org/officeDocument/2006/relationships/slide" Target="/ppt/slides/slide1.xml" Id="Rf2d9a773da6242fb" /><Relationship Type="http://schemas.openxmlformats.org/officeDocument/2006/relationships/slide" Target="/ppt/slides/slide2.xml" Id="R5fb6d0ab542545cc" /><Relationship Type="http://schemas.openxmlformats.org/officeDocument/2006/relationships/slide" Target="/ppt/slides/slide3.xml" Id="Re9a4edd81e0740b4" /><Relationship Type="http://schemas.openxmlformats.org/officeDocument/2006/relationships/slide" Target="/ppt/slides/slide4.xml" Id="R6e31c266d8fe48c7" /><Relationship Type="http://schemas.openxmlformats.org/officeDocument/2006/relationships/slide" Target="/ppt/slides/slide5.xml" Id="Re63bd634c349423d" /><Relationship Type="http://schemas.openxmlformats.org/officeDocument/2006/relationships/slide" Target="/ppt/slides/slide6.xml" Id="R4d045ac1689a4fbd" /><Relationship Type="http://schemas.openxmlformats.org/officeDocument/2006/relationships/slide" Target="/ppt/slides/slide7.xml" Id="R10466427966d4a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41435327ab47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d011b4b54f42bb" /><Relationship Type="http://schemas.openxmlformats.org/officeDocument/2006/relationships/theme" Target="/ppt/slideMasters/theme/theme1.xml" Id="Re364021e685748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d011b4b54f42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b6012cb78342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4c8b32bdc44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4dd7da9bae46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bae30ea15e48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3e3008badd45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fe2c03fd324a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5e6e62aa274f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VDV47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VDV47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813 150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286 198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236 211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1 405 306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2 361 060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ARILD SØDAL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Vågedalsveien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4020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926 444 921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