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56491ce51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8e44ed3774419"/>
  </p:sldMasterIdLst>
  <p:sldIdLst>
    <p:sldId xmlns:r="http://schemas.openxmlformats.org/officeDocument/2006/relationships" id="256" r:id="R9901d69fc8d54e73"/>
    <p:sldId xmlns:r="http://schemas.openxmlformats.org/officeDocument/2006/relationships" id="257" r:id="Rde88059b07d24996"/>
    <p:sldId xmlns:r="http://schemas.openxmlformats.org/officeDocument/2006/relationships" id="258" r:id="R0ec76ad9cf844d81"/>
    <p:sldId xmlns:r="http://schemas.openxmlformats.org/officeDocument/2006/relationships" id="259" r:id="R73f326eab7f346ef"/>
    <p:sldId xmlns:r="http://schemas.openxmlformats.org/officeDocument/2006/relationships" id="260" r:id="R21dc92a79efe4e5f"/>
    <p:sldId xmlns:r="http://schemas.openxmlformats.org/officeDocument/2006/relationships" id="261" r:id="Ra34422ddee7b46e2"/>
    <p:sldId xmlns:r="http://schemas.openxmlformats.org/officeDocument/2006/relationships" id="262" r:id="R9f0505aeff6c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8e44ed3774419" /><Relationship Type="http://schemas.openxmlformats.org/officeDocument/2006/relationships/slide" Target="/ppt/slides/slide1.xml" Id="R9901d69fc8d54e73" /><Relationship Type="http://schemas.openxmlformats.org/officeDocument/2006/relationships/slide" Target="/ppt/slides/slide2.xml" Id="Rde88059b07d24996" /><Relationship Type="http://schemas.openxmlformats.org/officeDocument/2006/relationships/slide" Target="/ppt/slides/slide3.xml" Id="R0ec76ad9cf844d81" /><Relationship Type="http://schemas.openxmlformats.org/officeDocument/2006/relationships/slide" Target="/ppt/slides/slide4.xml" Id="R73f326eab7f346ef" /><Relationship Type="http://schemas.openxmlformats.org/officeDocument/2006/relationships/slide" Target="/ppt/slides/slide5.xml" Id="R21dc92a79efe4e5f" /><Relationship Type="http://schemas.openxmlformats.org/officeDocument/2006/relationships/slide" Target="/ppt/slides/slide6.xml" Id="Ra34422ddee7b46e2" /><Relationship Type="http://schemas.openxmlformats.org/officeDocument/2006/relationships/slide" Target="/ppt/slides/slide7.xml" Id="R9f0505aeff6c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73f6e0ccc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fa23d5884c68" /><Relationship Type="http://schemas.openxmlformats.org/officeDocument/2006/relationships/theme" Target="/ppt/slideMasters/theme/theme1.xml" Id="Rf7f939eec453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6fa23d588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88ddb24e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6bdc7db49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d065feb6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6646f0bc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52497c52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c753fefd5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b6f06278e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TENERA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BRYHN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Røysepytten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1449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926 490 621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