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eb6a0e5944d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c2be1cc75e40f1"/>
  </p:sldMasterIdLst>
  <p:sldIdLst>
    <p:sldId xmlns:r="http://schemas.openxmlformats.org/officeDocument/2006/relationships" id="256" r:id="Rea052391d67c441a"/>
    <p:sldId xmlns:r="http://schemas.openxmlformats.org/officeDocument/2006/relationships" id="257" r:id="R59c53bf02cb649a6"/>
    <p:sldId xmlns:r="http://schemas.openxmlformats.org/officeDocument/2006/relationships" id="258" r:id="Ra2043ba308f549d8"/>
    <p:sldId xmlns:r="http://schemas.openxmlformats.org/officeDocument/2006/relationships" id="259" r:id="Rdb533bce3fd2400d"/>
    <p:sldId xmlns:r="http://schemas.openxmlformats.org/officeDocument/2006/relationships" id="260" r:id="Rc8afdb4cd3fc48ff"/>
    <p:sldId xmlns:r="http://schemas.openxmlformats.org/officeDocument/2006/relationships" id="261" r:id="R5e762cb2c42f4089"/>
    <p:sldId xmlns:r="http://schemas.openxmlformats.org/officeDocument/2006/relationships" id="262" r:id="R48c57ed67608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2be1cc75e40f1" /><Relationship Type="http://schemas.openxmlformats.org/officeDocument/2006/relationships/slide" Target="/ppt/slides/slide1.xml" Id="Rea052391d67c441a" /><Relationship Type="http://schemas.openxmlformats.org/officeDocument/2006/relationships/slide" Target="/ppt/slides/slide2.xml" Id="R59c53bf02cb649a6" /><Relationship Type="http://schemas.openxmlformats.org/officeDocument/2006/relationships/slide" Target="/ppt/slides/slide3.xml" Id="Ra2043ba308f549d8" /><Relationship Type="http://schemas.openxmlformats.org/officeDocument/2006/relationships/slide" Target="/ppt/slides/slide4.xml" Id="Rdb533bce3fd2400d" /><Relationship Type="http://schemas.openxmlformats.org/officeDocument/2006/relationships/slide" Target="/ppt/slides/slide5.xml" Id="Rc8afdb4cd3fc48ff" /><Relationship Type="http://schemas.openxmlformats.org/officeDocument/2006/relationships/slide" Target="/ppt/slides/slide6.xml" Id="R5e762cb2c42f4089" /><Relationship Type="http://schemas.openxmlformats.org/officeDocument/2006/relationships/slide" Target="/ppt/slides/slide7.xml" Id="R48c57ed67608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fe374f57a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f86df6b064606" /><Relationship Type="http://schemas.openxmlformats.org/officeDocument/2006/relationships/theme" Target="/ppt/slideMasters/theme/theme1.xml" Id="R707b6667076e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f86df6b0646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cecfb9cee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73085568244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228746332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6a7c52760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7b0b2ffc249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8989bb113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a180567d1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BERGUM ANLEGGSTEKNIKK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BERGUM ANLEGGSTEKNIKK AS ble etablert [år] og holder til i Marifjøra.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17 783 190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9 031 859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LYKKESTEIN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Jorangervegen 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6873 Marifjøra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