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624b94944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e478cd75ce4e35"/>
  </p:sldMasterIdLst>
  <p:sldIdLst>
    <p:sldId xmlns:r="http://schemas.openxmlformats.org/officeDocument/2006/relationships" id="256" r:id="R6924354338bc4d01"/>
    <p:sldId xmlns:r="http://schemas.openxmlformats.org/officeDocument/2006/relationships" id="257" r:id="Rf69c8331cc58458c"/>
    <p:sldId xmlns:r="http://schemas.openxmlformats.org/officeDocument/2006/relationships" id="258" r:id="R3368e09dbdb54738"/>
    <p:sldId xmlns:r="http://schemas.openxmlformats.org/officeDocument/2006/relationships" id="259" r:id="Re74a03dec23242cb"/>
    <p:sldId xmlns:r="http://schemas.openxmlformats.org/officeDocument/2006/relationships" id="260" r:id="Rced99ba6281b40e4"/>
    <p:sldId xmlns:r="http://schemas.openxmlformats.org/officeDocument/2006/relationships" id="261" r:id="R82b48bd9ee3a4e06"/>
    <p:sldId xmlns:r="http://schemas.openxmlformats.org/officeDocument/2006/relationships" id="262" r:id="Rd9a04a54d8b2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478cd75ce4e35" /><Relationship Type="http://schemas.openxmlformats.org/officeDocument/2006/relationships/slide" Target="/ppt/slides/slide1.xml" Id="R6924354338bc4d01" /><Relationship Type="http://schemas.openxmlformats.org/officeDocument/2006/relationships/slide" Target="/ppt/slides/slide2.xml" Id="Rf69c8331cc58458c" /><Relationship Type="http://schemas.openxmlformats.org/officeDocument/2006/relationships/slide" Target="/ppt/slides/slide3.xml" Id="R3368e09dbdb54738" /><Relationship Type="http://schemas.openxmlformats.org/officeDocument/2006/relationships/slide" Target="/ppt/slides/slide4.xml" Id="Re74a03dec23242cb" /><Relationship Type="http://schemas.openxmlformats.org/officeDocument/2006/relationships/slide" Target="/ppt/slides/slide5.xml" Id="Rced99ba6281b40e4" /><Relationship Type="http://schemas.openxmlformats.org/officeDocument/2006/relationships/slide" Target="/ppt/slides/slide6.xml" Id="R82b48bd9ee3a4e06" /><Relationship Type="http://schemas.openxmlformats.org/officeDocument/2006/relationships/slide" Target="/ppt/slides/slide7.xml" Id="Rd9a04a54d8b2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da8fa9fa4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657e00e948ad" /><Relationship Type="http://schemas.openxmlformats.org/officeDocument/2006/relationships/theme" Target="/ppt/slideMasters/theme/theme1.xml" Id="R6cbf799d52bc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2657e00e9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ef95e5194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2e1a8402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847cf095b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d549aecfe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fd0c98f79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d53da1ad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9487136464f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 TJIKKO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 TJIKKO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3 189 566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GRIMSØEN JONAS NIKOLAI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1707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 TJIKKO AS</a:t>
            </a:r>
          </a:p>
        </p:txBody>
      </p:sp>
    </p:spTree>
  </p:cSld>
  <p:clrMapOvr>
    <a:masterClrMapping xmlns:a="http://schemas.openxmlformats.org/drawingml/2006/main"/>
  </p:clrMapOvr>
</p:sld>
</file>