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bfa34b62446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05c2af53e4328"/>
  </p:sldMasterIdLst>
  <p:sldIdLst>
    <p:sldId xmlns:r="http://schemas.openxmlformats.org/officeDocument/2006/relationships" id="256" r:id="R8e7d0f6582aa4157"/>
    <p:sldId xmlns:r="http://schemas.openxmlformats.org/officeDocument/2006/relationships" id="257" r:id="R3978943fd0354d5f"/>
    <p:sldId xmlns:r="http://schemas.openxmlformats.org/officeDocument/2006/relationships" id="258" r:id="R01fd78a67e6a4155"/>
    <p:sldId xmlns:r="http://schemas.openxmlformats.org/officeDocument/2006/relationships" id="259" r:id="Rebc5e99c7a504ac6"/>
    <p:sldId xmlns:r="http://schemas.openxmlformats.org/officeDocument/2006/relationships" id="260" r:id="R980f1a5b07a8497e"/>
    <p:sldId xmlns:r="http://schemas.openxmlformats.org/officeDocument/2006/relationships" id="261" r:id="Rf2eab2e39cdd4a6e"/>
    <p:sldId xmlns:r="http://schemas.openxmlformats.org/officeDocument/2006/relationships" id="262" r:id="Rdfc0fe4b58bb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05c2af53e4328" /><Relationship Type="http://schemas.openxmlformats.org/officeDocument/2006/relationships/slide" Target="/ppt/slides/slide1.xml" Id="R8e7d0f6582aa4157" /><Relationship Type="http://schemas.openxmlformats.org/officeDocument/2006/relationships/slide" Target="/ppt/slides/slide2.xml" Id="R3978943fd0354d5f" /><Relationship Type="http://schemas.openxmlformats.org/officeDocument/2006/relationships/slide" Target="/ppt/slides/slide3.xml" Id="R01fd78a67e6a4155" /><Relationship Type="http://schemas.openxmlformats.org/officeDocument/2006/relationships/slide" Target="/ppt/slides/slide4.xml" Id="Rebc5e99c7a504ac6" /><Relationship Type="http://schemas.openxmlformats.org/officeDocument/2006/relationships/slide" Target="/ppt/slides/slide5.xml" Id="R980f1a5b07a8497e" /><Relationship Type="http://schemas.openxmlformats.org/officeDocument/2006/relationships/slide" Target="/ppt/slides/slide6.xml" Id="Rf2eab2e39cdd4a6e" /><Relationship Type="http://schemas.openxmlformats.org/officeDocument/2006/relationships/slide" Target="/ppt/slides/slide7.xml" Id="Rdfc0fe4b58bb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fa28bdd58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864c5d295479b" /><Relationship Type="http://schemas.openxmlformats.org/officeDocument/2006/relationships/theme" Target="/ppt/slideMasters/theme/theme1.xml" Id="R4bbdf40fb455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5864c5d295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e44fb975f4e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3ed245cbc4f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ceb4c4d3d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95055123d4f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3966a0b8942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a80a9b5c940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b8cdeddd6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KAJA MARIE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KAJA MARIE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1 845 867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−234 974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270 469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KAJA-MARIE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 MARIA SAGVIK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Oredalsveien 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1613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926 535 307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KAJA MARIE AS</a:t>
            </a:r>
          </a:p>
        </p:txBody>
      </p:sp>
    </p:spTree>
  </p:cSld>
  <p:clrMapOvr>
    <a:masterClrMapping xmlns:a="http://schemas.openxmlformats.org/drawingml/2006/main"/>
  </p:clrMapOvr>
</p:sld>
</file>