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5183babfbf46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c60121a09b47df"/>
  </p:sldMasterIdLst>
  <p:sldIdLst>
    <p:sldId xmlns:r="http://schemas.openxmlformats.org/officeDocument/2006/relationships" id="256" r:id="Rfd771f332eee4103"/>
    <p:sldId xmlns:r="http://schemas.openxmlformats.org/officeDocument/2006/relationships" id="257" r:id="Rd139731ef12a4618"/>
    <p:sldId xmlns:r="http://schemas.openxmlformats.org/officeDocument/2006/relationships" id="258" r:id="R39b6ab2b217d4341"/>
    <p:sldId xmlns:r="http://schemas.openxmlformats.org/officeDocument/2006/relationships" id="259" r:id="R43676f7d6156444e"/>
    <p:sldId xmlns:r="http://schemas.openxmlformats.org/officeDocument/2006/relationships" id="260" r:id="R27a45fb18af24ab4"/>
    <p:sldId xmlns:r="http://schemas.openxmlformats.org/officeDocument/2006/relationships" id="261" r:id="R04ce839df3984a00"/>
    <p:sldId xmlns:r="http://schemas.openxmlformats.org/officeDocument/2006/relationships" id="262" r:id="Re964edaed1914b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c60121a09b47df" /><Relationship Type="http://schemas.openxmlformats.org/officeDocument/2006/relationships/slide" Target="/ppt/slides/slide1.xml" Id="Rfd771f332eee4103" /><Relationship Type="http://schemas.openxmlformats.org/officeDocument/2006/relationships/slide" Target="/ppt/slides/slide2.xml" Id="Rd139731ef12a4618" /><Relationship Type="http://schemas.openxmlformats.org/officeDocument/2006/relationships/slide" Target="/ppt/slides/slide3.xml" Id="R39b6ab2b217d4341" /><Relationship Type="http://schemas.openxmlformats.org/officeDocument/2006/relationships/slide" Target="/ppt/slides/slide4.xml" Id="R43676f7d6156444e" /><Relationship Type="http://schemas.openxmlformats.org/officeDocument/2006/relationships/slide" Target="/ppt/slides/slide5.xml" Id="R27a45fb18af24ab4" /><Relationship Type="http://schemas.openxmlformats.org/officeDocument/2006/relationships/slide" Target="/ppt/slides/slide6.xml" Id="R04ce839df3984a00" /><Relationship Type="http://schemas.openxmlformats.org/officeDocument/2006/relationships/slide" Target="/ppt/slides/slide7.xml" Id="Re964edaed1914b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44fa44f34847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705c0d39f3413d" /><Relationship Type="http://schemas.openxmlformats.org/officeDocument/2006/relationships/theme" Target="/ppt/slideMasters/theme/theme1.xml" Id="R3cce05738a154b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705c0d39f341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fdcaf5dce94e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a10d7dc77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a7092ee95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27a1c43594d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6b1461a274e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082ed0b454b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d0206c72f46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WARLORD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WARLORD HOLDING AS ble etablert [år] og holder til i Tanem.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1 021 251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975 527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1 211 225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3 542 730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3 957 730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Flatheimvegen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7549 Tanem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926 569 236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WARLORD HOLDING AS</a:t>
            </a:r>
          </a:p>
        </p:txBody>
      </p:sp>
    </p:spTree>
  </p:cSld>
  <p:clrMapOvr>
    <a:masterClrMapping xmlns:a="http://schemas.openxmlformats.org/drawingml/2006/main"/>
  </p:clrMapOvr>
</p:sld>
</file>