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ed73aa8474e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b40b1d1cc44a1"/>
  </p:sldMasterIdLst>
  <p:sldIdLst>
    <p:sldId xmlns:r="http://schemas.openxmlformats.org/officeDocument/2006/relationships" id="256" r:id="R928ec53f86c44c98"/>
    <p:sldId xmlns:r="http://schemas.openxmlformats.org/officeDocument/2006/relationships" id="257" r:id="Rd95cffcd40d04a13"/>
    <p:sldId xmlns:r="http://schemas.openxmlformats.org/officeDocument/2006/relationships" id="258" r:id="R8ae7043000b44fe1"/>
    <p:sldId xmlns:r="http://schemas.openxmlformats.org/officeDocument/2006/relationships" id="259" r:id="Rd662eb2922ee4407"/>
    <p:sldId xmlns:r="http://schemas.openxmlformats.org/officeDocument/2006/relationships" id="260" r:id="R8a5bc71187414566"/>
    <p:sldId xmlns:r="http://schemas.openxmlformats.org/officeDocument/2006/relationships" id="261" r:id="R3aa8765e6a9240da"/>
    <p:sldId xmlns:r="http://schemas.openxmlformats.org/officeDocument/2006/relationships" id="262" r:id="Re27f7a2ac0e4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b40b1d1cc44a1" /><Relationship Type="http://schemas.openxmlformats.org/officeDocument/2006/relationships/slide" Target="/ppt/slides/slide1.xml" Id="R928ec53f86c44c98" /><Relationship Type="http://schemas.openxmlformats.org/officeDocument/2006/relationships/slide" Target="/ppt/slides/slide2.xml" Id="Rd95cffcd40d04a13" /><Relationship Type="http://schemas.openxmlformats.org/officeDocument/2006/relationships/slide" Target="/ppt/slides/slide3.xml" Id="R8ae7043000b44fe1" /><Relationship Type="http://schemas.openxmlformats.org/officeDocument/2006/relationships/slide" Target="/ppt/slides/slide4.xml" Id="Rd662eb2922ee4407" /><Relationship Type="http://schemas.openxmlformats.org/officeDocument/2006/relationships/slide" Target="/ppt/slides/slide5.xml" Id="R8a5bc71187414566" /><Relationship Type="http://schemas.openxmlformats.org/officeDocument/2006/relationships/slide" Target="/ppt/slides/slide6.xml" Id="R3aa8765e6a9240da" /><Relationship Type="http://schemas.openxmlformats.org/officeDocument/2006/relationships/slide" Target="/ppt/slides/slide7.xml" Id="Re27f7a2ac0e4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5f885bccb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d4c62f81f4db8" /><Relationship Type="http://schemas.openxmlformats.org/officeDocument/2006/relationships/theme" Target="/ppt/slideMasters/theme/theme1.xml" Id="Readb459a3a1c49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d4c62f81f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f0189a3fb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8c1eb1cbb41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ce1ad8b8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9a044220c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92b49d24d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25a7f27d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573e6c123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VFLA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VFLA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3 017 145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FLAGE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926 570 544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VFLA AS</a:t>
            </a:r>
          </a:p>
        </p:txBody>
      </p:sp>
    </p:spTree>
  </p:cSld>
  <p:clrMapOvr>
    <a:masterClrMapping xmlns:a="http://schemas.openxmlformats.org/drawingml/2006/main"/>
  </p:clrMapOvr>
</p:sld>
</file>