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c53e40712442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a94540f7594722"/>
  </p:sldMasterIdLst>
  <p:sldIdLst>
    <p:sldId xmlns:r="http://schemas.openxmlformats.org/officeDocument/2006/relationships" id="256" r:id="R245c1b89524a43f9"/>
    <p:sldId xmlns:r="http://schemas.openxmlformats.org/officeDocument/2006/relationships" id="257" r:id="Rf1c85e8ef107482d"/>
    <p:sldId xmlns:r="http://schemas.openxmlformats.org/officeDocument/2006/relationships" id="258" r:id="Ra2792bbf81a8458e"/>
    <p:sldId xmlns:r="http://schemas.openxmlformats.org/officeDocument/2006/relationships" id="259" r:id="R08e22deb049f4d16"/>
    <p:sldId xmlns:r="http://schemas.openxmlformats.org/officeDocument/2006/relationships" id="260" r:id="R45797fd590c5476e"/>
    <p:sldId xmlns:r="http://schemas.openxmlformats.org/officeDocument/2006/relationships" id="261" r:id="R7233bd112f3d4c2a"/>
    <p:sldId xmlns:r="http://schemas.openxmlformats.org/officeDocument/2006/relationships" id="262" r:id="R13bf8147468447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a94540f7594722" /><Relationship Type="http://schemas.openxmlformats.org/officeDocument/2006/relationships/slide" Target="/ppt/slides/slide1.xml" Id="R245c1b89524a43f9" /><Relationship Type="http://schemas.openxmlformats.org/officeDocument/2006/relationships/slide" Target="/ppt/slides/slide2.xml" Id="Rf1c85e8ef107482d" /><Relationship Type="http://schemas.openxmlformats.org/officeDocument/2006/relationships/slide" Target="/ppt/slides/slide3.xml" Id="Ra2792bbf81a8458e" /><Relationship Type="http://schemas.openxmlformats.org/officeDocument/2006/relationships/slide" Target="/ppt/slides/slide4.xml" Id="R08e22deb049f4d16" /><Relationship Type="http://schemas.openxmlformats.org/officeDocument/2006/relationships/slide" Target="/ppt/slides/slide5.xml" Id="R45797fd590c5476e" /><Relationship Type="http://schemas.openxmlformats.org/officeDocument/2006/relationships/slide" Target="/ppt/slides/slide6.xml" Id="R7233bd112f3d4c2a" /><Relationship Type="http://schemas.openxmlformats.org/officeDocument/2006/relationships/slide" Target="/ppt/slides/slide7.xml" Id="R13bf8147468447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03517872da4b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ea3a98e22b48bc" /><Relationship Type="http://schemas.openxmlformats.org/officeDocument/2006/relationships/theme" Target="/ppt/slideMasters/theme/theme1.xml" Id="R587f1c2035e64e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ea3a98e22b48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17271fd3b48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671d08a5294b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ad896c5f3b44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784d25169348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30bef8441f47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cc9b4a1a0743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f37fe916e244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THS HOLDING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871 199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1 705 073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2 224 191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SYDSÆTHER TROND HELGE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Trond Helge Sydsæther, Skåthaugen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6010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926 592 467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THS HOLDING AS</a:t>
            </a:r>
          </a:p>
        </p:txBody>
      </p:sp>
    </p:spTree>
  </p:cSld>
  <p:clrMapOvr>
    <a:masterClrMapping xmlns:a="http://schemas.openxmlformats.org/drawingml/2006/main"/>
  </p:clrMapOvr>
</p:sld>
</file>