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6f42ac1a6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4b3a12ab64252"/>
  </p:sldMasterIdLst>
  <p:sldIdLst>
    <p:sldId xmlns:r="http://schemas.openxmlformats.org/officeDocument/2006/relationships" id="256" r:id="Re9cb1a5763af4b37"/>
    <p:sldId xmlns:r="http://schemas.openxmlformats.org/officeDocument/2006/relationships" id="257" r:id="Rb0d0b8e1d2f74039"/>
    <p:sldId xmlns:r="http://schemas.openxmlformats.org/officeDocument/2006/relationships" id="258" r:id="R91d27f55c8184653"/>
    <p:sldId xmlns:r="http://schemas.openxmlformats.org/officeDocument/2006/relationships" id="259" r:id="Rb82957167f1f47f4"/>
    <p:sldId xmlns:r="http://schemas.openxmlformats.org/officeDocument/2006/relationships" id="260" r:id="R0c0b5317d36e459e"/>
    <p:sldId xmlns:r="http://schemas.openxmlformats.org/officeDocument/2006/relationships" id="261" r:id="R009d4a6095854109"/>
    <p:sldId xmlns:r="http://schemas.openxmlformats.org/officeDocument/2006/relationships" id="262" r:id="Re366ebe470c44b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4b3a12ab64252" /><Relationship Type="http://schemas.openxmlformats.org/officeDocument/2006/relationships/slide" Target="/ppt/slides/slide1.xml" Id="Re9cb1a5763af4b37" /><Relationship Type="http://schemas.openxmlformats.org/officeDocument/2006/relationships/slide" Target="/ppt/slides/slide2.xml" Id="Rb0d0b8e1d2f74039" /><Relationship Type="http://schemas.openxmlformats.org/officeDocument/2006/relationships/slide" Target="/ppt/slides/slide3.xml" Id="R91d27f55c8184653" /><Relationship Type="http://schemas.openxmlformats.org/officeDocument/2006/relationships/slide" Target="/ppt/slides/slide4.xml" Id="Rb82957167f1f47f4" /><Relationship Type="http://schemas.openxmlformats.org/officeDocument/2006/relationships/slide" Target="/ppt/slides/slide5.xml" Id="R0c0b5317d36e459e" /><Relationship Type="http://schemas.openxmlformats.org/officeDocument/2006/relationships/slide" Target="/ppt/slides/slide6.xml" Id="R009d4a6095854109" /><Relationship Type="http://schemas.openxmlformats.org/officeDocument/2006/relationships/slide" Target="/ppt/slides/slide7.xml" Id="Re366ebe470c44b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cfc25b736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605bca2744fba" /><Relationship Type="http://schemas.openxmlformats.org/officeDocument/2006/relationships/theme" Target="/ppt/slideMasters/theme/theme1.xml" Id="R55373384e1d1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0605bca274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a4f5a4406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82f2fb1ff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0a8cd5447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92d15690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7d3d93ad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58eee07e241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079a46a19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AS ble etablert [år] og holder til i Lyngstad.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8 867 323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17 789 367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EINAR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Mekvik AS, Vevangvegen 259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6493 Lyngstad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