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c63dfbe48c4e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0fa0efbdb143c5"/>
  </p:sldMasterIdLst>
  <p:sldIdLst>
    <p:sldId xmlns:r="http://schemas.openxmlformats.org/officeDocument/2006/relationships" id="256" r:id="Rd7241f434e2a425d"/>
    <p:sldId xmlns:r="http://schemas.openxmlformats.org/officeDocument/2006/relationships" id="257" r:id="Re54ed926f21f441a"/>
    <p:sldId xmlns:r="http://schemas.openxmlformats.org/officeDocument/2006/relationships" id="258" r:id="R10440657b7744b3f"/>
    <p:sldId xmlns:r="http://schemas.openxmlformats.org/officeDocument/2006/relationships" id="259" r:id="R1c0be62987b74de6"/>
    <p:sldId xmlns:r="http://schemas.openxmlformats.org/officeDocument/2006/relationships" id="260" r:id="R11bb7d8dd1ed4618"/>
    <p:sldId xmlns:r="http://schemas.openxmlformats.org/officeDocument/2006/relationships" id="261" r:id="R54040dc5c6f04d86"/>
    <p:sldId xmlns:r="http://schemas.openxmlformats.org/officeDocument/2006/relationships" id="262" r:id="Ra907a282ef1a4c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0fa0efbdb143c5" /><Relationship Type="http://schemas.openxmlformats.org/officeDocument/2006/relationships/slide" Target="/ppt/slides/slide1.xml" Id="Rd7241f434e2a425d" /><Relationship Type="http://schemas.openxmlformats.org/officeDocument/2006/relationships/slide" Target="/ppt/slides/slide2.xml" Id="Re54ed926f21f441a" /><Relationship Type="http://schemas.openxmlformats.org/officeDocument/2006/relationships/slide" Target="/ppt/slides/slide3.xml" Id="R10440657b7744b3f" /><Relationship Type="http://schemas.openxmlformats.org/officeDocument/2006/relationships/slide" Target="/ppt/slides/slide4.xml" Id="R1c0be62987b74de6" /><Relationship Type="http://schemas.openxmlformats.org/officeDocument/2006/relationships/slide" Target="/ppt/slides/slide5.xml" Id="R11bb7d8dd1ed4618" /><Relationship Type="http://schemas.openxmlformats.org/officeDocument/2006/relationships/slide" Target="/ppt/slides/slide6.xml" Id="R54040dc5c6f04d86" /><Relationship Type="http://schemas.openxmlformats.org/officeDocument/2006/relationships/slide" Target="/ppt/slides/slide7.xml" Id="Ra907a282ef1a4c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43e075d0174b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99edfce8c4aa0" /><Relationship Type="http://schemas.openxmlformats.org/officeDocument/2006/relationships/theme" Target="/ppt/slideMasters/theme/theme1.xml" Id="R95e7eb7f422141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999edfce8c4a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cce3066964b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3cf329eb543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c5124c1f24b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69b1d25e14d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2f99a2ccd46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ce189e50041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c8c51402449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 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A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2 557 076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3 679 424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3 694 793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Røværveien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926 677 713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 A INVEST AS</a:t>
            </a:r>
          </a:p>
        </p:txBody>
      </p:sp>
    </p:spTree>
  </p:cSld>
  <p:clrMapOvr>
    <a:masterClrMapping xmlns:a="http://schemas.openxmlformats.org/drawingml/2006/main"/>
  </p:clrMapOvr>
</p:sld>
</file>