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bccf419f746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d154b0405a4541"/>
  </p:sldMasterIdLst>
  <p:sldIdLst>
    <p:sldId xmlns:r="http://schemas.openxmlformats.org/officeDocument/2006/relationships" id="256" r:id="R10ee18463a794eeb"/>
    <p:sldId xmlns:r="http://schemas.openxmlformats.org/officeDocument/2006/relationships" id="257" r:id="R57c1648304fe4217"/>
    <p:sldId xmlns:r="http://schemas.openxmlformats.org/officeDocument/2006/relationships" id="258" r:id="R1d7115ff46dc495d"/>
    <p:sldId xmlns:r="http://schemas.openxmlformats.org/officeDocument/2006/relationships" id="259" r:id="R947647c82d2a4192"/>
    <p:sldId xmlns:r="http://schemas.openxmlformats.org/officeDocument/2006/relationships" id="260" r:id="R587a692386d14fbd"/>
    <p:sldId xmlns:r="http://schemas.openxmlformats.org/officeDocument/2006/relationships" id="261" r:id="R23f698ff963740e4"/>
    <p:sldId xmlns:r="http://schemas.openxmlformats.org/officeDocument/2006/relationships" id="262" r:id="R848126a934b847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154b0405a4541" /><Relationship Type="http://schemas.openxmlformats.org/officeDocument/2006/relationships/slide" Target="/ppt/slides/slide1.xml" Id="R10ee18463a794eeb" /><Relationship Type="http://schemas.openxmlformats.org/officeDocument/2006/relationships/slide" Target="/ppt/slides/slide2.xml" Id="R57c1648304fe4217" /><Relationship Type="http://schemas.openxmlformats.org/officeDocument/2006/relationships/slide" Target="/ppt/slides/slide3.xml" Id="R1d7115ff46dc495d" /><Relationship Type="http://schemas.openxmlformats.org/officeDocument/2006/relationships/slide" Target="/ppt/slides/slide4.xml" Id="R947647c82d2a4192" /><Relationship Type="http://schemas.openxmlformats.org/officeDocument/2006/relationships/slide" Target="/ppt/slides/slide5.xml" Id="R587a692386d14fbd" /><Relationship Type="http://schemas.openxmlformats.org/officeDocument/2006/relationships/slide" Target="/ppt/slides/slide6.xml" Id="R23f698ff963740e4" /><Relationship Type="http://schemas.openxmlformats.org/officeDocument/2006/relationships/slide" Target="/ppt/slides/slide7.xml" Id="R848126a934b847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7349b38e046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5d09be19d44ce" /><Relationship Type="http://schemas.openxmlformats.org/officeDocument/2006/relationships/theme" Target="/ppt/slideMasters/theme/theme1.xml" Id="R3fd3cb09786c43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25d09be19d44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bea945a6943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6e6fed150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6c8f4e2d24a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e7825242540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cf3b40d7a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36868a50f46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372632bdf4d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TRYGVASON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TRYGVASON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71 909 975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24 050 692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16 201 336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121 975 376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225 264 969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INVEST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KRILON AS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MATRON INVEST AS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HOLDING AS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EIDEFISK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Kristin Lønning Vold, Hamnabrotsvegen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926 734 539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