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df3c5557054a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de0af64c4b4368"/>
  </p:sldMasterIdLst>
  <p:sldIdLst>
    <p:sldId xmlns:r="http://schemas.openxmlformats.org/officeDocument/2006/relationships" id="256" r:id="Rf0de27e971c1471f"/>
    <p:sldId xmlns:r="http://schemas.openxmlformats.org/officeDocument/2006/relationships" id="257" r:id="Ra6bf3130a2754421"/>
    <p:sldId xmlns:r="http://schemas.openxmlformats.org/officeDocument/2006/relationships" id="258" r:id="R7c54bad2c6ef474e"/>
    <p:sldId xmlns:r="http://schemas.openxmlformats.org/officeDocument/2006/relationships" id="259" r:id="R7b245110cecb4b7a"/>
    <p:sldId xmlns:r="http://schemas.openxmlformats.org/officeDocument/2006/relationships" id="260" r:id="R8756f71cf2ae454e"/>
    <p:sldId xmlns:r="http://schemas.openxmlformats.org/officeDocument/2006/relationships" id="261" r:id="R2446f81faa974f24"/>
    <p:sldId xmlns:r="http://schemas.openxmlformats.org/officeDocument/2006/relationships" id="262" r:id="Rfa2375aa0c5f49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de0af64c4b4368" /><Relationship Type="http://schemas.openxmlformats.org/officeDocument/2006/relationships/slide" Target="/ppt/slides/slide1.xml" Id="Rf0de27e971c1471f" /><Relationship Type="http://schemas.openxmlformats.org/officeDocument/2006/relationships/slide" Target="/ppt/slides/slide2.xml" Id="Ra6bf3130a2754421" /><Relationship Type="http://schemas.openxmlformats.org/officeDocument/2006/relationships/slide" Target="/ppt/slides/slide3.xml" Id="R7c54bad2c6ef474e" /><Relationship Type="http://schemas.openxmlformats.org/officeDocument/2006/relationships/slide" Target="/ppt/slides/slide4.xml" Id="R7b245110cecb4b7a" /><Relationship Type="http://schemas.openxmlformats.org/officeDocument/2006/relationships/slide" Target="/ppt/slides/slide5.xml" Id="R8756f71cf2ae454e" /><Relationship Type="http://schemas.openxmlformats.org/officeDocument/2006/relationships/slide" Target="/ppt/slides/slide6.xml" Id="R2446f81faa974f24" /><Relationship Type="http://schemas.openxmlformats.org/officeDocument/2006/relationships/slide" Target="/ppt/slides/slide7.xml" Id="Rfa2375aa0c5f49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36df4f1da47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4a1fdfd054a0b" /><Relationship Type="http://schemas.openxmlformats.org/officeDocument/2006/relationships/theme" Target="/ppt/slideMasters/theme/theme1.xml" Id="Re1842cc6d03e4d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44a1fdfd054a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9986accb14a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e580b3c8f45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8ef4631af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cd095fd824a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b5189df2a46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ed63fd52940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6031584d74d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KLAFTER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KLAFTER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JOHANN LUDVIG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Stallmestervegen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