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32a8176124a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4df9318684ffc"/>
  </p:sldMasterIdLst>
  <p:sldIdLst>
    <p:sldId xmlns:r="http://schemas.openxmlformats.org/officeDocument/2006/relationships" id="256" r:id="R8fce7e40765a4cba"/>
    <p:sldId xmlns:r="http://schemas.openxmlformats.org/officeDocument/2006/relationships" id="257" r:id="R2ed435e2ed2f4e2a"/>
    <p:sldId xmlns:r="http://schemas.openxmlformats.org/officeDocument/2006/relationships" id="258" r:id="Ra3a74553c1ca4ec9"/>
    <p:sldId xmlns:r="http://schemas.openxmlformats.org/officeDocument/2006/relationships" id="259" r:id="Rb566d547f68c4f21"/>
    <p:sldId xmlns:r="http://schemas.openxmlformats.org/officeDocument/2006/relationships" id="260" r:id="R05b684a017ac44dc"/>
    <p:sldId xmlns:r="http://schemas.openxmlformats.org/officeDocument/2006/relationships" id="261" r:id="R317032fbf76b416e"/>
    <p:sldId xmlns:r="http://schemas.openxmlformats.org/officeDocument/2006/relationships" id="262" r:id="R4e27c331cd784f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4df9318684ffc" /><Relationship Type="http://schemas.openxmlformats.org/officeDocument/2006/relationships/slide" Target="/ppt/slides/slide1.xml" Id="R8fce7e40765a4cba" /><Relationship Type="http://schemas.openxmlformats.org/officeDocument/2006/relationships/slide" Target="/ppt/slides/slide2.xml" Id="R2ed435e2ed2f4e2a" /><Relationship Type="http://schemas.openxmlformats.org/officeDocument/2006/relationships/slide" Target="/ppt/slides/slide3.xml" Id="Ra3a74553c1ca4ec9" /><Relationship Type="http://schemas.openxmlformats.org/officeDocument/2006/relationships/slide" Target="/ppt/slides/slide4.xml" Id="Rb566d547f68c4f21" /><Relationship Type="http://schemas.openxmlformats.org/officeDocument/2006/relationships/slide" Target="/ppt/slides/slide5.xml" Id="R05b684a017ac44dc" /><Relationship Type="http://schemas.openxmlformats.org/officeDocument/2006/relationships/slide" Target="/ppt/slides/slide6.xml" Id="R317032fbf76b416e" /><Relationship Type="http://schemas.openxmlformats.org/officeDocument/2006/relationships/slide" Target="/ppt/slides/slide7.xml" Id="R4e27c331cd784f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9366a00e649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3d387572742c2" /><Relationship Type="http://schemas.openxmlformats.org/officeDocument/2006/relationships/theme" Target="/ppt/slideMasters/theme/theme1.xml" Id="R47786b0b1a4747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73d387572742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049a2b947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defd37cbf42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fea3a06fa41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de57a65bd47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fa71221404a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4a0fb09d44c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2a5fcc70043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515 902 176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2 125 971 928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2 142 300 194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926 816 403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