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d5af42134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202cdac5b4780"/>
  </p:sldMasterIdLst>
  <p:sldIdLst>
    <p:sldId xmlns:r="http://schemas.openxmlformats.org/officeDocument/2006/relationships" id="256" r:id="R10c9a5b5cfa14a0f"/>
    <p:sldId xmlns:r="http://schemas.openxmlformats.org/officeDocument/2006/relationships" id="257" r:id="R9e6416ede077410f"/>
    <p:sldId xmlns:r="http://schemas.openxmlformats.org/officeDocument/2006/relationships" id="258" r:id="Rf1930a86af674637"/>
    <p:sldId xmlns:r="http://schemas.openxmlformats.org/officeDocument/2006/relationships" id="259" r:id="R2b7149de38ad4ee3"/>
    <p:sldId xmlns:r="http://schemas.openxmlformats.org/officeDocument/2006/relationships" id="260" r:id="Rf2d47774382b4a0a"/>
    <p:sldId xmlns:r="http://schemas.openxmlformats.org/officeDocument/2006/relationships" id="261" r:id="Ra173b0f3becb4087"/>
    <p:sldId xmlns:r="http://schemas.openxmlformats.org/officeDocument/2006/relationships" id="262" r:id="R3b2646f56def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202cdac5b4780" /><Relationship Type="http://schemas.openxmlformats.org/officeDocument/2006/relationships/slide" Target="/ppt/slides/slide1.xml" Id="R10c9a5b5cfa14a0f" /><Relationship Type="http://schemas.openxmlformats.org/officeDocument/2006/relationships/slide" Target="/ppt/slides/slide2.xml" Id="R9e6416ede077410f" /><Relationship Type="http://schemas.openxmlformats.org/officeDocument/2006/relationships/slide" Target="/ppt/slides/slide3.xml" Id="Rf1930a86af674637" /><Relationship Type="http://schemas.openxmlformats.org/officeDocument/2006/relationships/slide" Target="/ppt/slides/slide4.xml" Id="R2b7149de38ad4ee3" /><Relationship Type="http://schemas.openxmlformats.org/officeDocument/2006/relationships/slide" Target="/ppt/slides/slide5.xml" Id="Rf2d47774382b4a0a" /><Relationship Type="http://schemas.openxmlformats.org/officeDocument/2006/relationships/slide" Target="/ppt/slides/slide6.xml" Id="Ra173b0f3becb4087" /><Relationship Type="http://schemas.openxmlformats.org/officeDocument/2006/relationships/slide" Target="/ppt/slides/slide7.xml" Id="R3b2646f56def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50ad5a8ab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0810d55054089" /><Relationship Type="http://schemas.openxmlformats.org/officeDocument/2006/relationships/theme" Target="/ppt/slideMasters/theme/theme1.xml" Id="R1973d961ff91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0810d5505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67e8036c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bcbacd953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6943d7025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a0cd7cd3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b3841363d42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dfaf52dea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b0e77ee3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