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fbb527c39643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2ece19bc4d4640"/>
  </p:sldMasterIdLst>
  <p:sldIdLst>
    <p:sldId xmlns:r="http://schemas.openxmlformats.org/officeDocument/2006/relationships" id="256" r:id="R864c27af0fc94f94"/>
    <p:sldId xmlns:r="http://schemas.openxmlformats.org/officeDocument/2006/relationships" id="257" r:id="Rbcdbf11cb94d4df0"/>
    <p:sldId xmlns:r="http://schemas.openxmlformats.org/officeDocument/2006/relationships" id="258" r:id="R72b0e220fa7c46a7"/>
    <p:sldId xmlns:r="http://schemas.openxmlformats.org/officeDocument/2006/relationships" id="259" r:id="R5825177ae7d34283"/>
    <p:sldId xmlns:r="http://schemas.openxmlformats.org/officeDocument/2006/relationships" id="260" r:id="R42711b0972d14dbd"/>
    <p:sldId xmlns:r="http://schemas.openxmlformats.org/officeDocument/2006/relationships" id="261" r:id="Raf419811027b46c9"/>
    <p:sldId xmlns:r="http://schemas.openxmlformats.org/officeDocument/2006/relationships" id="262" r:id="R2838c4abee634b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2ece19bc4d4640" /><Relationship Type="http://schemas.openxmlformats.org/officeDocument/2006/relationships/slide" Target="/ppt/slides/slide1.xml" Id="R864c27af0fc94f94" /><Relationship Type="http://schemas.openxmlformats.org/officeDocument/2006/relationships/slide" Target="/ppt/slides/slide2.xml" Id="Rbcdbf11cb94d4df0" /><Relationship Type="http://schemas.openxmlformats.org/officeDocument/2006/relationships/slide" Target="/ppt/slides/slide3.xml" Id="R72b0e220fa7c46a7" /><Relationship Type="http://schemas.openxmlformats.org/officeDocument/2006/relationships/slide" Target="/ppt/slides/slide4.xml" Id="R5825177ae7d34283" /><Relationship Type="http://schemas.openxmlformats.org/officeDocument/2006/relationships/slide" Target="/ppt/slides/slide5.xml" Id="R42711b0972d14dbd" /><Relationship Type="http://schemas.openxmlformats.org/officeDocument/2006/relationships/slide" Target="/ppt/slides/slide6.xml" Id="Raf419811027b46c9" /><Relationship Type="http://schemas.openxmlformats.org/officeDocument/2006/relationships/slide" Target="/ppt/slides/slide7.xml" Id="R2838c4abee634b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a9add7247411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dd0746bdf4ea1" /><Relationship Type="http://schemas.openxmlformats.org/officeDocument/2006/relationships/theme" Target="/ppt/slideMasters/theme/theme1.xml" Id="Raebb257c70294c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b5dd0746bdf4e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78253d3bc45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22653e6114f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ac7850cae41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c9044b0164e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be017716940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dda6affab45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fd22fb235e47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24/7 RØRLEGGERVAKTEN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24/7 RØRLEGGERVAKTEN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17 422 897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468 041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97 712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HEYDARI AXEL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 næringsvei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21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oslo@247rv.no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www.247rorleggervakten.no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926 819 828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24/7 RØRLEGGERVAKTEN AS</a:t>
            </a:r>
          </a:p>
        </p:txBody>
      </p:sp>
    </p:spTree>
  </p:cSld>
  <p:clrMapOvr>
    <a:masterClrMapping xmlns:a="http://schemas.openxmlformats.org/drawingml/2006/main"/>
  </p:clrMapOvr>
</p:sld>
</file>