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67a947d0347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4575454aa7431e"/>
  </p:sldMasterIdLst>
  <p:sldIdLst>
    <p:sldId xmlns:r="http://schemas.openxmlformats.org/officeDocument/2006/relationships" id="256" r:id="R79c871f1a3e54758"/>
    <p:sldId xmlns:r="http://schemas.openxmlformats.org/officeDocument/2006/relationships" id="257" r:id="Radca7659469641eb"/>
    <p:sldId xmlns:r="http://schemas.openxmlformats.org/officeDocument/2006/relationships" id="258" r:id="R30037bd488814860"/>
    <p:sldId xmlns:r="http://schemas.openxmlformats.org/officeDocument/2006/relationships" id="259" r:id="R9462eb4b86604d03"/>
    <p:sldId xmlns:r="http://schemas.openxmlformats.org/officeDocument/2006/relationships" id="260" r:id="R6c2fec56675e4adb"/>
    <p:sldId xmlns:r="http://schemas.openxmlformats.org/officeDocument/2006/relationships" id="261" r:id="R637d1289ea364c65"/>
    <p:sldId xmlns:r="http://schemas.openxmlformats.org/officeDocument/2006/relationships" id="262" r:id="Rc7392bebb0f34d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575454aa7431e" /><Relationship Type="http://schemas.openxmlformats.org/officeDocument/2006/relationships/slide" Target="/ppt/slides/slide1.xml" Id="R79c871f1a3e54758" /><Relationship Type="http://schemas.openxmlformats.org/officeDocument/2006/relationships/slide" Target="/ppt/slides/slide2.xml" Id="Radca7659469641eb" /><Relationship Type="http://schemas.openxmlformats.org/officeDocument/2006/relationships/slide" Target="/ppt/slides/slide3.xml" Id="R30037bd488814860" /><Relationship Type="http://schemas.openxmlformats.org/officeDocument/2006/relationships/slide" Target="/ppt/slides/slide4.xml" Id="R9462eb4b86604d03" /><Relationship Type="http://schemas.openxmlformats.org/officeDocument/2006/relationships/slide" Target="/ppt/slides/slide5.xml" Id="R6c2fec56675e4adb" /><Relationship Type="http://schemas.openxmlformats.org/officeDocument/2006/relationships/slide" Target="/ppt/slides/slide6.xml" Id="R637d1289ea364c65" /><Relationship Type="http://schemas.openxmlformats.org/officeDocument/2006/relationships/slide" Target="/ppt/slides/slide7.xml" Id="Rc7392bebb0f34d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5b874129e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1f976b00d42d5" /><Relationship Type="http://schemas.openxmlformats.org/officeDocument/2006/relationships/theme" Target="/ppt/slideMasters/theme/theme1.xml" Id="R9f69e1a47b21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31f976b00d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30add55ba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57ae2dcd245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6e2de0a5b4e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b7f00ac7649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f80d54f9e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982de9b0948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f2582cb04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DAHL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BYGGTJENESTER AS ble etablert [år] og holder til i Spillum.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10 195 748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4 037 638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Kaskøvegen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7820 Spillum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926 820 826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