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17d128e9c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a401b1c9df445e"/>
  </p:sldMasterIdLst>
  <p:sldIdLst>
    <p:sldId xmlns:r="http://schemas.openxmlformats.org/officeDocument/2006/relationships" id="256" r:id="Rd55cd9bda2e8482c"/>
    <p:sldId xmlns:r="http://schemas.openxmlformats.org/officeDocument/2006/relationships" id="257" r:id="R034a63c4e3814718"/>
    <p:sldId xmlns:r="http://schemas.openxmlformats.org/officeDocument/2006/relationships" id="258" r:id="R73da3fff0bec4628"/>
    <p:sldId xmlns:r="http://schemas.openxmlformats.org/officeDocument/2006/relationships" id="259" r:id="Rec98f3632ed2430b"/>
    <p:sldId xmlns:r="http://schemas.openxmlformats.org/officeDocument/2006/relationships" id="260" r:id="R5959d34ccd4b465e"/>
    <p:sldId xmlns:r="http://schemas.openxmlformats.org/officeDocument/2006/relationships" id="261" r:id="R2d49327205ef46c6"/>
    <p:sldId xmlns:r="http://schemas.openxmlformats.org/officeDocument/2006/relationships" id="262" r:id="Rbc593abd6307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401b1c9df445e" /><Relationship Type="http://schemas.openxmlformats.org/officeDocument/2006/relationships/slide" Target="/ppt/slides/slide1.xml" Id="Rd55cd9bda2e8482c" /><Relationship Type="http://schemas.openxmlformats.org/officeDocument/2006/relationships/slide" Target="/ppt/slides/slide2.xml" Id="R034a63c4e3814718" /><Relationship Type="http://schemas.openxmlformats.org/officeDocument/2006/relationships/slide" Target="/ppt/slides/slide3.xml" Id="R73da3fff0bec4628" /><Relationship Type="http://schemas.openxmlformats.org/officeDocument/2006/relationships/slide" Target="/ppt/slides/slide4.xml" Id="Rec98f3632ed2430b" /><Relationship Type="http://schemas.openxmlformats.org/officeDocument/2006/relationships/slide" Target="/ppt/slides/slide5.xml" Id="R5959d34ccd4b465e" /><Relationship Type="http://schemas.openxmlformats.org/officeDocument/2006/relationships/slide" Target="/ppt/slides/slide6.xml" Id="R2d49327205ef46c6" /><Relationship Type="http://schemas.openxmlformats.org/officeDocument/2006/relationships/slide" Target="/ppt/slides/slide7.xml" Id="Rbc593abd6307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40d6a631c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e59ab48904fd0" /><Relationship Type="http://schemas.openxmlformats.org/officeDocument/2006/relationships/theme" Target="/ppt/slideMasters/theme/theme1.xml" Id="R4b63027f56b848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6e59ab4890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cd7bfa2c47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41fe412bb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c9e3a3fac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426ab4b314c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683b5d051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bbd854ae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9ebcf8653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