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f3265ecb5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d93c518aa4ca6"/>
  </p:sldMasterIdLst>
  <p:sldIdLst>
    <p:sldId xmlns:r="http://schemas.openxmlformats.org/officeDocument/2006/relationships" id="256" r:id="Ra9e4acc078de4d7e"/>
    <p:sldId xmlns:r="http://schemas.openxmlformats.org/officeDocument/2006/relationships" id="257" r:id="Rfbd7ac7436ed4b63"/>
    <p:sldId xmlns:r="http://schemas.openxmlformats.org/officeDocument/2006/relationships" id="258" r:id="R39b6a170b5f34c2a"/>
    <p:sldId xmlns:r="http://schemas.openxmlformats.org/officeDocument/2006/relationships" id="259" r:id="R1b9d8802c88c43fb"/>
    <p:sldId xmlns:r="http://schemas.openxmlformats.org/officeDocument/2006/relationships" id="260" r:id="R547978e92d3443db"/>
    <p:sldId xmlns:r="http://schemas.openxmlformats.org/officeDocument/2006/relationships" id="261" r:id="Rc86c3ce8af1744af"/>
    <p:sldId xmlns:r="http://schemas.openxmlformats.org/officeDocument/2006/relationships" id="262" r:id="Rd0ffa3cad613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d93c518aa4ca6" /><Relationship Type="http://schemas.openxmlformats.org/officeDocument/2006/relationships/slide" Target="/ppt/slides/slide1.xml" Id="Ra9e4acc078de4d7e" /><Relationship Type="http://schemas.openxmlformats.org/officeDocument/2006/relationships/slide" Target="/ppt/slides/slide2.xml" Id="Rfbd7ac7436ed4b63" /><Relationship Type="http://schemas.openxmlformats.org/officeDocument/2006/relationships/slide" Target="/ppt/slides/slide3.xml" Id="R39b6a170b5f34c2a" /><Relationship Type="http://schemas.openxmlformats.org/officeDocument/2006/relationships/slide" Target="/ppt/slides/slide4.xml" Id="R1b9d8802c88c43fb" /><Relationship Type="http://schemas.openxmlformats.org/officeDocument/2006/relationships/slide" Target="/ppt/slides/slide5.xml" Id="R547978e92d3443db" /><Relationship Type="http://schemas.openxmlformats.org/officeDocument/2006/relationships/slide" Target="/ppt/slides/slide6.xml" Id="Rc86c3ce8af1744af" /><Relationship Type="http://schemas.openxmlformats.org/officeDocument/2006/relationships/slide" Target="/ppt/slides/slide7.xml" Id="Rd0ffa3cad613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9bc7c64f64a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7ab18c8648aa" /><Relationship Type="http://schemas.openxmlformats.org/officeDocument/2006/relationships/theme" Target="/ppt/slideMasters/theme/theme1.xml" Id="Rebc4c10b637d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b7ab18c86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aa109472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0572320d8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99e57849a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aa52575974a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df346eab544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7bc157f29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aa7af1292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