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b772177f8e49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1fb33345ba4420"/>
  </p:sldMasterIdLst>
  <p:sldIdLst>
    <p:sldId xmlns:r="http://schemas.openxmlformats.org/officeDocument/2006/relationships" id="256" r:id="Rd25a9da8b1164b3d"/>
    <p:sldId xmlns:r="http://schemas.openxmlformats.org/officeDocument/2006/relationships" id="257" r:id="R503b2a8d7aec4376"/>
    <p:sldId xmlns:r="http://schemas.openxmlformats.org/officeDocument/2006/relationships" id="258" r:id="R829e2efa2ac14a9b"/>
    <p:sldId xmlns:r="http://schemas.openxmlformats.org/officeDocument/2006/relationships" id="259" r:id="Rc870e4dee27a4e7f"/>
    <p:sldId xmlns:r="http://schemas.openxmlformats.org/officeDocument/2006/relationships" id="260" r:id="R194bcda54c52492d"/>
    <p:sldId xmlns:r="http://schemas.openxmlformats.org/officeDocument/2006/relationships" id="261" r:id="R64e61bc6dba24362"/>
    <p:sldId xmlns:r="http://schemas.openxmlformats.org/officeDocument/2006/relationships" id="262" r:id="Rc7ee2ffa6c1b43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1fb33345ba4420" /><Relationship Type="http://schemas.openxmlformats.org/officeDocument/2006/relationships/slide" Target="/ppt/slides/slide1.xml" Id="Rd25a9da8b1164b3d" /><Relationship Type="http://schemas.openxmlformats.org/officeDocument/2006/relationships/slide" Target="/ppt/slides/slide2.xml" Id="R503b2a8d7aec4376" /><Relationship Type="http://schemas.openxmlformats.org/officeDocument/2006/relationships/slide" Target="/ppt/slides/slide3.xml" Id="R829e2efa2ac14a9b" /><Relationship Type="http://schemas.openxmlformats.org/officeDocument/2006/relationships/slide" Target="/ppt/slides/slide4.xml" Id="Rc870e4dee27a4e7f" /><Relationship Type="http://schemas.openxmlformats.org/officeDocument/2006/relationships/slide" Target="/ppt/slides/slide5.xml" Id="R194bcda54c52492d" /><Relationship Type="http://schemas.openxmlformats.org/officeDocument/2006/relationships/slide" Target="/ppt/slides/slide6.xml" Id="R64e61bc6dba24362" /><Relationship Type="http://schemas.openxmlformats.org/officeDocument/2006/relationships/slide" Target="/ppt/slides/slide7.xml" Id="Rc7ee2ffa6c1b43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65053a5f7845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af750f9a424782" /><Relationship Type="http://schemas.openxmlformats.org/officeDocument/2006/relationships/theme" Target="/ppt/slideMasters/theme/theme1.xml" Id="R3ea15cf9c23a4c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af750f9a42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7914e475c34d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f453849504a1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6a307f02544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cb3987bb214e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65ca802a1849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23e748bbfb47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602e9bbb845e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BERGTEKNIK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7 560 309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−791 115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−6 849 380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187 159 505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324 167 537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BERGTEKNIK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Leif Weldings vei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3208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BERGTEKNIK AS</a:t>
            </a:r>
          </a:p>
        </p:txBody>
      </p:sp>
    </p:spTree>
  </p:cSld>
  <p:clrMapOvr>
    <a:masterClrMapping xmlns:a="http://schemas.openxmlformats.org/drawingml/2006/main"/>
  </p:clrMapOvr>
</p:sld>
</file>