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a3f7b4f3d649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e016b9682a40a7"/>
  </p:sldMasterIdLst>
  <p:sldIdLst>
    <p:sldId xmlns:r="http://schemas.openxmlformats.org/officeDocument/2006/relationships" id="256" r:id="Rf4209b941e834c7b"/>
    <p:sldId xmlns:r="http://schemas.openxmlformats.org/officeDocument/2006/relationships" id="257" r:id="R5c66eea80cbd46d7"/>
    <p:sldId xmlns:r="http://schemas.openxmlformats.org/officeDocument/2006/relationships" id="258" r:id="R5dabcb31484243b2"/>
    <p:sldId xmlns:r="http://schemas.openxmlformats.org/officeDocument/2006/relationships" id="259" r:id="R1b249d490e3b4cc3"/>
    <p:sldId xmlns:r="http://schemas.openxmlformats.org/officeDocument/2006/relationships" id="260" r:id="Ra1c0c77f91154489"/>
    <p:sldId xmlns:r="http://schemas.openxmlformats.org/officeDocument/2006/relationships" id="261" r:id="R87487afa5a434d7a"/>
    <p:sldId xmlns:r="http://schemas.openxmlformats.org/officeDocument/2006/relationships" id="262" r:id="R6adda3f8b7a845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e016b9682a40a7" /><Relationship Type="http://schemas.openxmlformats.org/officeDocument/2006/relationships/slide" Target="/ppt/slides/slide1.xml" Id="Rf4209b941e834c7b" /><Relationship Type="http://schemas.openxmlformats.org/officeDocument/2006/relationships/slide" Target="/ppt/slides/slide2.xml" Id="R5c66eea80cbd46d7" /><Relationship Type="http://schemas.openxmlformats.org/officeDocument/2006/relationships/slide" Target="/ppt/slides/slide3.xml" Id="R5dabcb31484243b2" /><Relationship Type="http://schemas.openxmlformats.org/officeDocument/2006/relationships/slide" Target="/ppt/slides/slide4.xml" Id="R1b249d490e3b4cc3" /><Relationship Type="http://schemas.openxmlformats.org/officeDocument/2006/relationships/slide" Target="/ppt/slides/slide5.xml" Id="Ra1c0c77f91154489" /><Relationship Type="http://schemas.openxmlformats.org/officeDocument/2006/relationships/slide" Target="/ppt/slides/slide6.xml" Id="R87487afa5a434d7a" /><Relationship Type="http://schemas.openxmlformats.org/officeDocument/2006/relationships/slide" Target="/ppt/slides/slide7.xml" Id="R6adda3f8b7a845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30435f12a4c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21745de4e494d" /><Relationship Type="http://schemas.openxmlformats.org/officeDocument/2006/relationships/theme" Target="/ppt/slideMasters/theme/theme1.xml" Id="Rcf3f595ba5534f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b21745de4e49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3e6e9b0714f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b79adf07945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1ff08308842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21d7397fa4c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b89ae72ba4d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a9e3a5e0840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ebfb74bf846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 TORGERSEN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 TORGERSEN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3 807 240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3 817 240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BJØRGUM TORGERSEN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Apalveien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 TORGERSEN HOLDING AS</a:t>
            </a:r>
          </a:p>
        </p:txBody>
      </p:sp>
    </p:spTree>
  </p:cSld>
  <p:clrMapOvr>
    <a:masterClrMapping xmlns:a="http://schemas.openxmlformats.org/drawingml/2006/main"/>
  </p:clrMapOvr>
</p:sld>
</file>