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721231bf5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e16170faf24dcc"/>
  </p:sldMasterIdLst>
  <p:sldIdLst>
    <p:sldId xmlns:r="http://schemas.openxmlformats.org/officeDocument/2006/relationships" id="256" r:id="Re749af2bce55479c"/>
    <p:sldId xmlns:r="http://schemas.openxmlformats.org/officeDocument/2006/relationships" id="257" r:id="R52bbf0bb879747d4"/>
    <p:sldId xmlns:r="http://schemas.openxmlformats.org/officeDocument/2006/relationships" id="258" r:id="R51b82a57252c4ea5"/>
    <p:sldId xmlns:r="http://schemas.openxmlformats.org/officeDocument/2006/relationships" id="259" r:id="R63c31467c779486f"/>
    <p:sldId xmlns:r="http://schemas.openxmlformats.org/officeDocument/2006/relationships" id="260" r:id="Rf77047522cb94026"/>
    <p:sldId xmlns:r="http://schemas.openxmlformats.org/officeDocument/2006/relationships" id="261" r:id="R607d91771e7e46b3"/>
    <p:sldId xmlns:r="http://schemas.openxmlformats.org/officeDocument/2006/relationships" id="262" r:id="R334b948c7fee4b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16170faf24dcc" /><Relationship Type="http://schemas.openxmlformats.org/officeDocument/2006/relationships/slide" Target="/ppt/slides/slide1.xml" Id="Re749af2bce55479c" /><Relationship Type="http://schemas.openxmlformats.org/officeDocument/2006/relationships/slide" Target="/ppt/slides/slide2.xml" Id="R52bbf0bb879747d4" /><Relationship Type="http://schemas.openxmlformats.org/officeDocument/2006/relationships/slide" Target="/ppt/slides/slide3.xml" Id="R51b82a57252c4ea5" /><Relationship Type="http://schemas.openxmlformats.org/officeDocument/2006/relationships/slide" Target="/ppt/slides/slide4.xml" Id="R63c31467c779486f" /><Relationship Type="http://schemas.openxmlformats.org/officeDocument/2006/relationships/slide" Target="/ppt/slides/slide5.xml" Id="Rf77047522cb94026" /><Relationship Type="http://schemas.openxmlformats.org/officeDocument/2006/relationships/slide" Target="/ppt/slides/slide6.xml" Id="R607d91771e7e46b3" /><Relationship Type="http://schemas.openxmlformats.org/officeDocument/2006/relationships/slide" Target="/ppt/slides/slide7.xml" Id="R334b948c7fee4b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592b478f1945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2f2834a6d415f" /><Relationship Type="http://schemas.openxmlformats.org/officeDocument/2006/relationships/theme" Target="/ppt/slideMasters/theme/theme1.xml" Id="R274c53cbbf7047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e2f2834a6d41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1e651303943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3a5a13ada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8620ac459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27a6306de41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6f46da6b649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b6c30215340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697cdce1143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