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0715c31e274a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f798f39bbc464d"/>
  </p:sldMasterIdLst>
  <p:sldIdLst>
    <p:sldId xmlns:r="http://schemas.openxmlformats.org/officeDocument/2006/relationships" id="256" r:id="Rfb002e395f264615"/>
    <p:sldId xmlns:r="http://schemas.openxmlformats.org/officeDocument/2006/relationships" id="257" r:id="Rce4fc92baf864b73"/>
    <p:sldId xmlns:r="http://schemas.openxmlformats.org/officeDocument/2006/relationships" id="258" r:id="Rfa0838c0bda14632"/>
    <p:sldId xmlns:r="http://schemas.openxmlformats.org/officeDocument/2006/relationships" id="259" r:id="Rfaa8f5bfc5bf4201"/>
    <p:sldId xmlns:r="http://schemas.openxmlformats.org/officeDocument/2006/relationships" id="260" r:id="Rb4a73cfc5c1647e9"/>
    <p:sldId xmlns:r="http://schemas.openxmlformats.org/officeDocument/2006/relationships" id="261" r:id="Ra912e83747b04e1a"/>
    <p:sldId xmlns:r="http://schemas.openxmlformats.org/officeDocument/2006/relationships" id="262" r:id="Rdd4b0a7156964a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f798f39bbc464d" /><Relationship Type="http://schemas.openxmlformats.org/officeDocument/2006/relationships/slide" Target="/ppt/slides/slide1.xml" Id="Rfb002e395f264615" /><Relationship Type="http://schemas.openxmlformats.org/officeDocument/2006/relationships/slide" Target="/ppt/slides/slide2.xml" Id="Rce4fc92baf864b73" /><Relationship Type="http://schemas.openxmlformats.org/officeDocument/2006/relationships/slide" Target="/ppt/slides/slide3.xml" Id="Rfa0838c0bda14632" /><Relationship Type="http://schemas.openxmlformats.org/officeDocument/2006/relationships/slide" Target="/ppt/slides/slide4.xml" Id="Rfaa8f5bfc5bf4201" /><Relationship Type="http://schemas.openxmlformats.org/officeDocument/2006/relationships/slide" Target="/ppt/slides/slide5.xml" Id="Rb4a73cfc5c1647e9" /><Relationship Type="http://schemas.openxmlformats.org/officeDocument/2006/relationships/slide" Target="/ppt/slides/slide6.xml" Id="Ra912e83747b04e1a" /><Relationship Type="http://schemas.openxmlformats.org/officeDocument/2006/relationships/slide" Target="/ppt/slides/slide7.xml" Id="Rdd4b0a7156964a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247811fe243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1053678034a63" /><Relationship Type="http://schemas.openxmlformats.org/officeDocument/2006/relationships/theme" Target="/ppt/slideMasters/theme/theme1.xml" Id="R8b71eccbae944c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01053678034a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52a11820347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25dbe4ae240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d8b73799c44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7a5072b134b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eb28ff88544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293f0cf104d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33f159de546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 FUNDAMENTERING &amp; BERGBORING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 FUNDAMENTERING &amp; BERGBORING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576 930 000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−11 919 000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98 075 000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356 409 000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VEIDEKKE ENTREPRENØR AS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FJELLBERG EIENDOM AS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Standardveien 28B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926 836 854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