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c4338db4f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0adac15f024363"/>
  </p:sldMasterIdLst>
  <p:sldIdLst>
    <p:sldId xmlns:r="http://schemas.openxmlformats.org/officeDocument/2006/relationships" id="256" r:id="Re0cf7facfdb84905"/>
    <p:sldId xmlns:r="http://schemas.openxmlformats.org/officeDocument/2006/relationships" id="257" r:id="R39bad8a688ad482e"/>
    <p:sldId xmlns:r="http://schemas.openxmlformats.org/officeDocument/2006/relationships" id="258" r:id="Rf8cf1d062fcc4d21"/>
    <p:sldId xmlns:r="http://schemas.openxmlformats.org/officeDocument/2006/relationships" id="259" r:id="R9f3783a7494f4b12"/>
    <p:sldId xmlns:r="http://schemas.openxmlformats.org/officeDocument/2006/relationships" id="260" r:id="R89ac2f1a5142493e"/>
    <p:sldId xmlns:r="http://schemas.openxmlformats.org/officeDocument/2006/relationships" id="261" r:id="Re61e049ff18c42d2"/>
    <p:sldId xmlns:r="http://schemas.openxmlformats.org/officeDocument/2006/relationships" id="262" r:id="Re35bf7814ce646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adac15f024363" /><Relationship Type="http://schemas.openxmlformats.org/officeDocument/2006/relationships/slide" Target="/ppt/slides/slide1.xml" Id="Re0cf7facfdb84905" /><Relationship Type="http://schemas.openxmlformats.org/officeDocument/2006/relationships/slide" Target="/ppt/slides/slide2.xml" Id="R39bad8a688ad482e" /><Relationship Type="http://schemas.openxmlformats.org/officeDocument/2006/relationships/slide" Target="/ppt/slides/slide3.xml" Id="Rf8cf1d062fcc4d21" /><Relationship Type="http://schemas.openxmlformats.org/officeDocument/2006/relationships/slide" Target="/ppt/slides/slide4.xml" Id="R9f3783a7494f4b12" /><Relationship Type="http://schemas.openxmlformats.org/officeDocument/2006/relationships/slide" Target="/ppt/slides/slide5.xml" Id="R89ac2f1a5142493e" /><Relationship Type="http://schemas.openxmlformats.org/officeDocument/2006/relationships/slide" Target="/ppt/slides/slide6.xml" Id="Re61e049ff18c42d2" /><Relationship Type="http://schemas.openxmlformats.org/officeDocument/2006/relationships/slide" Target="/ppt/slides/slide7.xml" Id="Re35bf7814ce646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a80090ab8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615d3be74dea" /><Relationship Type="http://schemas.openxmlformats.org/officeDocument/2006/relationships/theme" Target="/ppt/slideMasters/theme/theme1.xml" Id="R58213d72b06149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25615d3be7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107d217f045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923b3c6a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9316f758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1f2a008d5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f78b1f04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21399cf19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0ad2796e5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PROSJEKT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PROSJEKT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−21 235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BJELLE-HELLELAND ENDRE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IBF DIGITAL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Myrerveien 30B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926 838 113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PROSJEKT INVEST AS</a:t>
            </a:r>
          </a:p>
        </p:txBody>
      </p:sp>
    </p:spTree>
  </p:cSld>
  <p:clrMapOvr>
    <a:masterClrMapping xmlns:a="http://schemas.openxmlformats.org/drawingml/2006/main"/>
  </p:clrMapOvr>
</p:sld>
</file>