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f24dea031a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c9d7b15d44656"/>
  </p:sldMasterIdLst>
  <p:sldIdLst>
    <p:sldId xmlns:r="http://schemas.openxmlformats.org/officeDocument/2006/relationships" id="256" r:id="Rcf64b8aafea4421b"/>
    <p:sldId xmlns:r="http://schemas.openxmlformats.org/officeDocument/2006/relationships" id="257" r:id="Rc72057b45aef4d24"/>
    <p:sldId xmlns:r="http://schemas.openxmlformats.org/officeDocument/2006/relationships" id="258" r:id="Rc3731c2edc0f48b0"/>
    <p:sldId xmlns:r="http://schemas.openxmlformats.org/officeDocument/2006/relationships" id="259" r:id="R1099a309c20f4dd2"/>
    <p:sldId xmlns:r="http://schemas.openxmlformats.org/officeDocument/2006/relationships" id="260" r:id="Rb298723171f04115"/>
    <p:sldId xmlns:r="http://schemas.openxmlformats.org/officeDocument/2006/relationships" id="261" r:id="Rd61daeda933c4d39"/>
    <p:sldId xmlns:r="http://schemas.openxmlformats.org/officeDocument/2006/relationships" id="262" r:id="Rb40e2e283aa4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c9d7b15d44656" /><Relationship Type="http://schemas.openxmlformats.org/officeDocument/2006/relationships/slide" Target="/ppt/slides/slide1.xml" Id="Rcf64b8aafea4421b" /><Relationship Type="http://schemas.openxmlformats.org/officeDocument/2006/relationships/slide" Target="/ppt/slides/slide2.xml" Id="Rc72057b45aef4d24" /><Relationship Type="http://schemas.openxmlformats.org/officeDocument/2006/relationships/slide" Target="/ppt/slides/slide3.xml" Id="Rc3731c2edc0f48b0" /><Relationship Type="http://schemas.openxmlformats.org/officeDocument/2006/relationships/slide" Target="/ppt/slides/slide4.xml" Id="R1099a309c20f4dd2" /><Relationship Type="http://schemas.openxmlformats.org/officeDocument/2006/relationships/slide" Target="/ppt/slides/slide5.xml" Id="Rb298723171f04115" /><Relationship Type="http://schemas.openxmlformats.org/officeDocument/2006/relationships/slide" Target="/ppt/slides/slide6.xml" Id="Rd61daeda933c4d39" /><Relationship Type="http://schemas.openxmlformats.org/officeDocument/2006/relationships/slide" Target="/ppt/slides/slide7.xml" Id="Rb40e2e283aa4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0184b1b52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c6c7c21b94dfa" /><Relationship Type="http://schemas.openxmlformats.org/officeDocument/2006/relationships/theme" Target="/ppt/slideMasters/theme/theme1.xml" Id="R0d34b57a94a1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0c6c7c21b9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e7d112cfc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527904b95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e374a71d3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67f21ffcd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20d13d1e1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61e9717cf4c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644611e7740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NEVEL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NORÉN CHRISTOFFER MEYER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Christoffer Norén, Frøyas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926 850 385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NEVEL INVEST AS</a:t>
            </a:r>
          </a:p>
        </p:txBody>
      </p:sp>
    </p:spTree>
  </p:cSld>
  <p:clrMapOvr>
    <a:masterClrMapping xmlns:a="http://schemas.openxmlformats.org/drawingml/2006/main"/>
  </p:clrMapOvr>
</p:sld>
</file>