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d65890385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8b347e94f4f20"/>
  </p:sldMasterIdLst>
  <p:sldIdLst>
    <p:sldId xmlns:r="http://schemas.openxmlformats.org/officeDocument/2006/relationships" id="256" r:id="Rdcf65ade2d3e4890"/>
    <p:sldId xmlns:r="http://schemas.openxmlformats.org/officeDocument/2006/relationships" id="257" r:id="Rf6fb7c700caf4351"/>
    <p:sldId xmlns:r="http://schemas.openxmlformats.org/officeDocument/2006/relationships" id="258" r:id="R2f3051bf2de841d3"/>
    <p:sldId xmlns:r="http://schemas.openxmlformats.org/officeDocument/2006/relationships" id="259" r:id="R9adf501910514cc2"/>
    <p:sldId xmlns:r="http://schemas.openxmlformats.org/officeDocument/2006/relationships" id="260" r:id="Re27e859f60d14b98"/>
    <p:sldId xmlns:r="http://schemas.openxmlformats.org/officeDocument/2006/relationships" id="261" r:id="Reb8abdd98e6c4787"/>
    <p:sldId xmlns:r="http://schemas.openxmlformats.org/officeDocument/2006/relationships" id="262" r:id="Rac41d12184af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8b347e94f4f20" /><Relationship Type="http://schemas.openxmlformats.org/officeDocument/2006/relationships/slide" Target="/ppt/slides/slide1.xml" Id="Rdcf65ade2d3e4890" /><Relationship Type="http://schemas.openxmlformats.org/officeDocument/2006/relationships/slide" Target="/ppt/slides/slide2.xml" Id="Rf6fb7c700caf4351" /><Relationship Type="http://schemas.openxmlformats.org/officeDocument/2006/relationships/slide" Target="/ppt/slides/slide3.xml" Id="R2f3051bf2de841d3" /><Relationship Type="http://schemas.openxmlformats.org/officeDocument/2006/relationships/slide" Target="/ppt/slides/slide4.xml" Id="R9adf501910514cc2" /><Relationship Type="http://schemas.openxmlformats.org/officeDocument/2006/relationships/slide" Target="/ppt/slides/slide5.xml" Id="Re27e859f60d14b98" /><Relationship Type="http://schemas.openxmlformats.org/officeDocument/2006/relationships/slide" Target="/ppt/slides/slide6.xml" Id="Reb8abdd98e6c4787" /><Relationship Type="http://schemas.openxmlformats.org/officeDocument/2006/relationships/slide" Target="/ppt/slides/slide7.xml" Id="Rac41d12184af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a0370d672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dcd2b48f44620" /><Relationship Type="http://schemas.openxmlformats.org/officeDocument/2006/relationships/theme" Target="/ppt/slideMasters/theme/theme1.xml" Id="Rbbd6ed3e0dd3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fdcd2b48f446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a038a47f8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e4ba9cba045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7340f4b7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0f790ea8446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1700b5e8b4b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26c561d4b4b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ca14a645c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BACHELOR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BACHELOR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117 508 239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110 173 526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107 674 863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598 769 082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608 676 211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 –  42,8 %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INVEST AS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RØGJIN AS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926 851 128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