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d05def6d2e40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e2f0e883704794"/>
  </p:sldMasterIdLst>
  <p:sldIdLst>
    <p:sldId xmlns:r="http://schemas.openxmlformats.org/officeDocument/2006/relationships" id="256" r:id="R0d7692242a1945bd"/>
    <p:sldId xmlns:r="http://schemas.openxmlformats.org/officeDocument/2006/relationships" id="257" r:id="R4c546d0fd2634e40"/>
    <p:sldId xmlns:r="http://schemas.openxmlformats.org/officeDocument/2006/relationships" id="258" r:id="R0b76107158e64082"/>
    <p:sldId xmlns:r="http://schemas.openxmlformats.org/officeDocument/2006/relationships" id="259" r:id="R826ab9199a684a52"/>
    <p:sldId xmlns:r="http://schemas.openxmlformats.org/officeDocument/2006/relationships" id="260" r:id="R23691b32a3134d85"/>
    <p:sldId xmlns:r="http://schemas.openxmlformats.org/officeDocument/2006/relationships" id="261" r:id="Ra2ab6dfdeab24590"/>
    <p:sldId xmlns:r="http://schemas.openxmlformats.org/officeDocument/2006/relationships" id="262" r:id="Rdeae1b436ecd48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e2f0e883704794" /><Relationship Type="http://schemas.openxmlformats.org/officeDocument/2006/relationships/slide" Target="/ppt/slides/slide1.xml" Id="R0d7692242a1945bd" /><Relationship Type="http://schemas.openxmlformats.org/officeDocument/2006/relationships/slide" Target="/ppt/slides/slide2.xml" Id="R4c546d0fd2634e40" /><Relationship Type="http://schemas.openxmlformats.org/officeDocument/2006/relationships/slide" Target="/ppt/slides/slide3.xml" Id="R0b76107158e64082" /><Relationship Type="http://schemas.openxmlformats.org/officeDocument/2006/relationships/slide" Target="/ppt/slides/slide4.xml" Id="R826ab9199a684a52" /><Relationship Type="http://schemas.openxmlformats.org/officeDocument/2006/relationships/slide" Target="/ppt/slides/slide5.xml" Id="R23691b32a3134d85" /><Relationship Type="http://schemas.openxmlformats.org/officeDocument/2006/relationships/slide" Target="/ppt/slides/slide6.xml" Id="Ra2ab6dfdeab24590" /><Relationship Type="http://schemas.openxmlformats.org/officeDocument/2006/relationships/slide" Target="/ppt/slides/slide7.xml" Id="Rdeae1b436ecd48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444c2bc5de4f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54a81596745fc" /><Relationship Type="http://schemas.openxmlformats.org/officeDocument/2006/relationships/theme" Target="/ppt/slideMasters/theme/theme1.xml" Id="Rf886e87404de43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a54a81596745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af4cf53f146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4b00924db4b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6be431a2b4c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a2a6ced3643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a90da21c44d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cad0d62b945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16b34830f4b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MERAS INVEST 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MERAS INVEST S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137 062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9 424 978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9 431 749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KALSOOM NADEEM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Løkenåsveien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926 855 115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