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902c3b5d07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0965fd3a9410c"/>
  </p:sldMasterIdLst>
  <p:sldIdLst>
    <p:sldId xmlns:r="http://schemas.openxmlformats.org/officeDocument/2006/relationships" id="256" r:id="Re83024f3687d4129"/>
    <p:sldId xmlns:r="http://schemas.openxmlformats.org/officeDocument/2006/relationships" id="257" r:id="Rd90763d65fa74d6e"/>
    <p:sldId xmlns:r="http://schemas.openxmlformats.org/officeDocument/2006/relationships" id="258" r:id="R2991ad8571ec4b07"/>
    <p:sldId xmlns:r="http://schemas.openxmlformats.org/officeDocument/2006/relationships" id="259" r:id="Ra49be753535d441f"/>
    <p:sldId xmlns:r="http://schemas.openxmlformats.org/officeDocument/2006/relationships" id="260" r:id="R73256a95fcf14a7f"/>
    <p:sldId xmlns:r="http://schemas.openxmlformats.org/officeDocument/2006/relationships" id="261" r:id="Rdaec444854c04888"/>
    <p:sldId xmlns:r="http://schemas.openxmlformats.org/officeDocument/2006/relationships" id="262" r:id="R17f26d63ffec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0965fd3a9410c" /><Relationship Type="http://schemas.openxmlformats.org/officeDocument/2006/relationships/slide" Target="/ppt/slides/slide1.xml" Id="Re83024f3687d4129" /><Relationship Type="http://schemas.openxmlformats.org/officeDocument/2006/relationships/slide" Target="/ppt/slides/slide2.xml" Id="Rd90763d65fa74d6e" /><Relationship Type="http://schemas.openxmlformats.org/officeDocument/2006/relationships/slide" Target="/ppt/slides/slide3.xml" Id="R2991ad8571ec4b07" /><Relationship Type="http://schemas.openxmlformats.org/officeDocument/2006/relationships/slide" Target="/ppt/slides/slide4.xml" Id="Ra49be753535d441f" /><Relationship Type="http://schemas.openxmlformats.org/officeDocument/2006/relationships/slide" Target="/ppt/slides/slide5.xml" Id="R73256a95fcf14a7f" /><Relationship Type="http://schemas.openxmlformats.org/officeDocument/2006/relationships/slide" Target="/ppt/slides/slide6.xml" Id="Rdaec444854c04888" /><Relationship Type="http://schemas.openxmlformats.org/officeDocument/2006/relationships/slide" Target="/ppt/slides/slide7.xml" Id="R17f26d63ffec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ee33deac5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95a79e3da451c" /><Relationship Type="http://schemas.openxmlformats.org/officeDocument/2006/relationships/theme" Target="/ppt/slideMasters/theme/theme1.xml" Id="Rf77cca1abe46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95a79e3da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c31f2076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9ee10ba4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a0a011da7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3a9aa974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d9e41eb1e4d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79c5d1ca6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ca04618de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