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ecac35085f45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94719ee7764a46"/>
  </p:sldMasterIdLst>
  <p:sldIdLst>
    <p:sldId xmlns:r="http://schemas.openxmlformats.org/officeDocument/2006/relationships" id="256" r:id="R7141557cb05a4082"/>
    <p:sldId xmlns:r="http://schemas.openxmlformats.org/officeDocument/2006/relationships" id="257" r:id="R8294afbffd294bb7"/>
    <p:sldId xmlns:r="http://schemas.openxmlformats.org/officeDocument/2006/relationships" id="258" r:id="Rd9267343fc2a4ab5"/>
    <p:sldId xmlns:r="http://schemas.openxmlformats.org/officeDocument/2006/relationships" id="259" r:id="R17cfe94e7ee94436"/>
    <p:sldId xmlns:r="http://schemas.openxmlformats.org/officeDocument/2006/relationships" id="260" r:id="Ref344165f28b423b"/>
    <p:sldId xmlns:r="http://schemas.openxmlformats.org/officeDocument/2006/relationships" id="261" r:id="Re3dc04a7e91f45a0"/>
    <p:sldId xmlns:r="http://schemas.openxmlformats.org/officeDocument/2006/relationships" id="262" r:id="Rea038e6e51fd48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94719ee7764a46" /><Relationship Type="http://schemas.openxmlformats.org/officeDocument/2006/relationships/slide" Target="/ppt/slides/slide1.xml" Id="R7141557cb05a4082" /><Relationship Type="http://schemas.openxmlformats.org/officeDocument/2006/relationships/slide" Target="/ppt/slides/slide2.xml" Id="R8294afbffd294bb7" /><Relationship Type="http://schemas.openxmlformats.org/officeDocument/2006/relationships/slide" Target="/ppt/slides/slide3.xml" Id="Rd9267343fc2a4ab5" /><Relationship Type="http://schemas.openxmlformats.org/officeDocument/2006/relationships/slide" Target="/ppt/slides/slide4.xml" Id="R17cfe94e7ee94436" /><Relationship Type="http://schemas.openxmlformats.org/officeDocument/2006/relationships/slide" Target="/ppt/slides/slide5.xml" Id="Ref344165f28b423b" /><Relationship Type="http://schemas.openxmlformats.org/officeDocument/2006/relationships/slide" Target="/ppt/slides/slide6.xml" Id="Re3dc04a7e91f45a0" /><Relationship Type="http://schemas.openxmlformats.org/officeDocument/2006/relationships/slide" Target="/ppt/slides/slide7.xml" Id="Rea038e6e51fd48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f381b31f948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dd1c163834594" /><Relationship Type="http://schemas.openxmlformats.org/officeDocument/2006/relationships/theme" Target="/ppt/slideMasters/theme/theme1.xml" Id="Re13fceb5d5a444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3dd1c1638345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8da98f96d48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861906eb44a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1ae4d38ac4a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224374f6148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8126c42a348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78bafa1034d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5ac85808d43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ENGHOL BYGG &amp;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ENGHOL BYGG &amp; FORVALTNING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7 741 004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1 147 806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ERIK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HOLAN JAN ØYVIND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TRACHTE STINE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Øyvind Holan, Landskronaveien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926 858 300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