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5f00c1ebc4e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9108a102e74db1"/>
  </p:sldMasterIdLst>
  <p:sldIdLst>
    <p:sldId xmlns:r="http://schemas.openxmlformats.org/officeDocument/2006/relationships" id="256" r:id="R9936018dddf24b84"/>
    <p:sldId xmlns:r="http://schemas.openxmlformats.org/officeDocument/2006/relationships" id="257" r:id="R9de19cb70f754161"/>
    <p:sldId xmlns:r="http://schemas.openxmlformats.org/officeDocument/2006/relationships" id="258" r:id="Ra259e4447bf44dbf"/>
    <p:sldId xmlns:r="http://schemas.openxmlformats.org/officeDocument/2006/relationships" id="259" r:id="R14590af173664f4e"/>
    <p:sldId xmlns:r="http://schemas.openxmlformats.org/officeDocument/2006/relationships" id="260" r:id="R08dd022f45844058"/>
    <p:sldId xmlns:r="http://schemas.openxmlformats.org/officeDocument/2006/relationships" id="261" r:id="R50b1f03e3a1b462c"/>
    <p:sldId xmlns:r="http://schemas.openxmlformats.org/officeDocument/2006/relationships" id="262" r:id="R4bb33d3664c748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9108a102e74db1" /><Relationship Type="http://schemas.openxmlformats.org/officeDocument/2006/relationships/slide" Target="/ppt/slides/slide1.xml" Id="R9936018dddf24b84" /><Relationship Type="http://schemas.openxmlformats.org/officeDocument/2006/relationships/slide" Target="/ppt/slides/slide2.xml" Id="R9de19cb70f754161" /><Relationship Type="http://schemas.openxmlformats.org/officeDocument/2006/relationships/slide" Target="/ppt/slides/slide3.xml" Id="Ra259e4447bf44dbf" /><Relationship Type="http://schemas.openxmlformats.org/officeDocument/2006/relationships/slide" Target="/ppt/slides/slide4.xml" Id="R14590af173664f4e" /><Relationship Type="http://schemas.openxmlformats.org/officeDocument/2006/relationships/slide" Target="/ppt/slides/slide5.xml" Id="R08dd022f45844058" /><Relationship Type="http://schemas.openxmlformats.org/officeDocument/2006/relationships/slide" Target="/ppt/slides/slide6.xml" Id="R50b1f03e3a1b462c" /><Relationship Type="http://schemas.openxmlformats.org/officeDocument/2006/relationships/slide" Target="/ppt/slides/slide7.xml" Id="R4bb33d3664c748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72c3806374b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9b0f8c4114851" /><Relationship Type="http://schemas.openxmlformats.org/officeDocument/2006/relationships/theme" Target="/ppt/slideMasters/theme/theme1.xml" Id="Rf9840d1d176644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9b0f8c411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ecd1182da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483702d0c4b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e2b3a63114a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db73198fb4c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cfa056f84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97c2919f642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32d9275fb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28 761 099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404 379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SLETTBAKK MARIUS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HOELSÆTHER LARS ERIK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ROMSAAS STIAN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WELINVEST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