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e31f50f1914a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ca0aa471fe4125"/>
  </p:sldMasterIdLst>
  <p:sldIdLst>
    <p:sldId xmlns:r="http://schemas.openxmlformats.org/officeDocument/2006/relationships" id="256" r:id="R5657f71ecf274615"/>
    <p:sldId xmlns:r="http://schemas.openxmlformats.org/officeDocument/2006/relationships" id="257" r:id="R7d04c25992e84ce3"/>
    <p:sldId xmlns:r="http://schemas.openxmlformats.org/officeDocument/2006/relationships" id="258" r:id="Rcc75a3a3a26a4032"/>
    <p:sldId xmlns:r="http://schemas.openxmlformats.org/officeDocument/2006/relationships" id="259" r:id="Rd09d5808b3114582"/>
    <p:sldId xmlns:r="http://schemas.openxmlformats.org/officeDocument/2006/relationships" id="260" r:id="R760fe87bb7a94a4b"/>
    <p:sldId xmlns:r="http://schemas.openxmlformats.org/officeDocument/2006/relationships" id="261" r:id="R74f300d94f3a4436"/>
    <p:sldId xmlns:r="http://schemas.openxmlformats.org/officeDocument/2006/relationships" id="262" r:id="R815c2e65ac7f44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ca0aa471fe4125" /><Relationship Type="http://schemas.openxmlformats.org/officeDocument/2006/relationships/slide" Target="/ppt/slides/slide1.xml" Id="R5657f71ecf274615" /><Relationship Type="http://schemas.openxmlformats.org/officeDocument/2006/relationships/slide" Target="/ppt/slides/slide2.xml" Id="R7d04c25992e84ce3" /><Relationship Type="http://schemas.openxmlformats.org/officeDocument/2006/relationships/slide" Target="/ppt/slides/slide3.xml" Id="Rcc75a3a3a26a4032" /><Relationship Type="http://schemas.openxmlformats.org/officeDocument/2006/relationships/slide" Target="/ppt/slides/slide4.xml" Id="Rd09d5808b3114582" /><Relationship Type="http://schemas.openxmlformats.org/officeDocument/2006/relationships/slide" Target="/ppt/slides/slide5.xml" Id="R760fe87bb7a94a4b" /><Relationship Type="http://schemas.openxmlformats.org/officeDocument/2006/relationships/slide" Target="/ppt/slides/slide6.xml" Id="R74f300d94f3a4436" /><Relationship Type="http://schemas.openxmlformats.org/officeDocument/2006/relationships/slide" Target="/ppt/slides/slide7.xml" Id="R815c2e65ac7f44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d6dbdcb8d947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d849ef6ef4b46" /><Relationship Type="http://schemas.openxmlformats.org/officeDocument/2006/relationships/theme" Target="/ppt/slideMasters/theme/theme1.xml" Id="Ra6315947be1d47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cd849ef6ef4b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9b27235c546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720be22be48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52bf8c6674b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5f1e23e4a42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2f0707f6f4f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cf9e3d4794e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747012f8a40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ALMA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1 991 795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3 151 049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5 157 299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TVEITA ALBERT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Tunrappvegen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926 858 742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