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5e5ddb0c74e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4c41be4e784701"/>
  </p:sldMasterIdLst>
  <p:sldIdLst>
    <p:sldId xmlns:r="http://schemas.openxmlformats.org/officeDocument/2006/relationships" id="256" r:id="R48411e4ff0e34055"/>
    <p:sldId xmlns:r="http://schemas.openxmlformats.org/officeDocument/2006/relationships" id="257" r:id="Re4fe8d966ce7412c"/>
    <p:sldId xmlns:r="http://schemas.openxmlformats.org/officeDocument/2006/relationships" id="258" r:id="Rca3956a024a94c12"/>
    <p:sldId xmlns:r="http://schemas.openxmlformats.org/officeDocument/2006/relationships" id="259" r:id="R32a7a53852c54a83"/>
    <p:sldId xmlns:r="http://schemas.openxmlformats.org/officeDocument/2006/relationships" id="260" r:id="R332b9b4c41ad470d"/>
    <p:sldId xmlns:r="http://schemas.openxmlformats.org/officeDocument/2006/relationships" id="261" r:id="R2450647e2dfb47ac"/>
    <p:sldId xmlns:r="http://schemas.openxmlformats.org/officeDocument/2006/relationships" id="262" r:id="R8ccb6e3dae4d42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4c41be4e784701" /><Relationship Type="http://schemas.openxmlformats.org/officeDocument/2006/relationships/slide" Target="/ppt/slides/slide1.xml" Id="R48411e4ff0e34055" /><Relationship Type="http://schemas.openxmlformats.org/officeDocument/2006/relationships/slide" Target="/ppt/slides/slide2.xml" Id="Re4fe8d966ce7412c" /><Relationship Type="http://schemas.openxmlformats.org/officeDocument/2006/relationships/slide" Target="/ppt/slides/slide3.xml" Id="Rca3956a024a94c12" /><Relationship Type="http://schemas.openxmlformats.org/officeDocument/2006/relationships/slide" Target="/ppt/slides/slide4.xml" Id="R32a7a53852c54a83" /><Relationship Type="http://schemas.openxmlformats.org/officeDocument/2006/relationships/slide" Target="/ppt/slides/slide5.xml" Id="R332b9b4c41ad470d" /><Relationship Type="http://schemas.openxmlformats.org/officeDocument/2006/relationships/slide" Target="/ppt/slides/slide6.xml" Id="R2450647e2dfb47ac" /><Relationship Type="http://schemas.openxmlformats.org/officeDocument/2006/relationships/slide" Target="/ppt/slides/slide7.xml" Id="R8ccb6e3dae4d42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1d8b2c9ee5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d50bb5ff0453f" /><Relationship Type="http://schemas.openxmlformats.org/officeDocument/2006/relationships/theme" Target="/ppt/slideMasters/theme/theme1.xml" Id="Rdfc69790ca6343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ad50bb5ff0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ab00c77a346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84cadc8e07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ce64fb5ed41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c6f41dad246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4f4e313a5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97064785147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f46dbb19de40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