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ea7f1bd9b4c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dc151add649e6"/>
  </p:sldMasterIdLst>
  <p:sldIdLst>
    <p:sldId xmlns:r="http://schemas.openxmlformats.org/officeDocument/2006/relationships" id="256" r:id="Rfdcd31a782b54dd0"/>
    <p:sldId xmlns:r="http://schemas.openxmlformats.org/officeDocument/2006/relationships" id="257" r:id="R5ddfd7def4834c6d"/>
    <p:sldId xmlns:r="http://schemas.openxmlformats.org/officeDocument/2006/relationships" id="258" r:id="R987a8074fd4947df"/>
    <p:sldId xmlns:r="http://schemas.openxmlformats.org/officeDocument/2006/relationships" id="259" r:id="R6725e6761c194344"/>
    <p:sldId xmlns:r="http://schemas.openxmlformats.org/officeDocument/2006/relationships" id="260" r:id="R25a408dc49eb4dec"/>
    <p:sldId xmlns:r="http://schemas.openxmlformats.org/officeDocument/2006/relationships" id="261" r:id="Rdd339cb9ca1647b1"/>
    <p:sldId xmlns:r="http://schemas.openxmlformats.org/officeDocument/2006/relationships" id="262" r:id="Racf5a6b3cebd45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dc151add649e6" /><Relationship Type="http://schemas.openxmlformats.org/officeDocument/2006/relationships/slide" Target="/ppt/slides/slide1.xml" Id="Rfdcd31a782b54dd0" /><Relationship Type="http://schemas.openxmlformats.org/officeDocument/2006/relationships/slide" Target="/ppt/slides/slide2.xml" Id="R5ddfd7def4834c6d" /><Relationship Type="http://schemas.openxmlformats.org/officeDocument/2006/relationships/slide" Target="/ppt/slides/slide3.xml" Id="R987a8074fd4947df" /><Relationship Type="http://schemas.openxmlformats.org/officeDocument/2006/relationships/slide" Target="/ppt/slides/slide4.xml" Id="R6725e6761c194344" /><Relationship Type="http://schemas.openxmlformats.org/officeDocument/2006/relationships/slide" Target="/ppt/slides/slide5.xml" Id="R25a408dc49eb4dec" /><Relationship Type="http://schemas.openxmlformats.org/officeDocument/2006/relationships/slide" Target="/ppt/slides/slide6.xml" Id="Rdd339cb9ca1647b1" /><Relationship Type="http://schemas.openxmlformats.org/officeDocument/2006/relationships/slide" Target="/ppt/slides/slide7.xml" Id="Racf5a6b3cebd45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2ebe33f8e241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86525c53643a4" /><Relationship Type="http://schemas.openxmlformats.org/officeDocument/2006/relationships/theme" Target="/ppt/slideMasters/theme/theme1.xml" Id="R175491b42fe546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86525c53643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e9c43d1ce4c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8c095b6e6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540e0cfb1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4644aa6f5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a4b353a4f40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9ad66abbe49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3c40ea87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