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f9f183817546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1fa12f4227423c"/>
  </p:sldMasterIdLst>
  <p:sldIdLst>
    <p:sldId xmlns:r="http://schemas.openxmlformats.org/officeDocument/2006/relationships" id="256" r:id="R585125e20bfa4fab"/>
    <p:sldId xmlns:r="http://schemas.openxmlformats.org/officeDocument/2006/relationships" id="257" r:id="R5096565f2bdc4275"/>
    <p:sldId xmlns:r="http://schemas.openxmlformats.org/officeDocument/2006/relationships" id="258" r:id="R5c868afab6864a32"/>
    <p:sldId xmlns:r="http://schemas.openxmlformats.org/officeDocument/2006/relationships" id="259" r:id="R75ae414078264a41"/>
    <p:sldId xmlns:r="http://schemas.openxmlformats.org/officeDocument/2006/relationships" id="260" r:id="Re0e249e338724f84"/>
    <p:sldId xmlns:r="http://schemas.openxmlformats.org/officeDocument/2006/relationships" id="261" r:id="Rfc6c7c31cf1148ee"/>
    <p:sldId xmlns:r="http://schemas.openxmlformats.org/officeDocument/2006/relationships" id="262" r:id="Ra63f76f3113d48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1fa12f4227423c" /><Relationship Type="http://schemas.openxmlformats.org/officeDocument/2006/relationships/slide" Target="/ppt/slides/slide1.xml" Id="R585125e20bfa4fab" /><Relationship Type="http://schemas.openxmlformats.org/officeDocument/2006/relationships/slide" Target="/ppt/slides/slide2.xml" Id="R5096565f2bdc4275" /><Relationship Type="http://schemas.openxmlformats.org/officeDocument/2006/relationships/slide" Target="/ppt/slides/slide3.xml" Id="R5c868afab6864a32" /><Relationship Type="http://schemas.openxmlformats.org/officeDocument/2006/relationships/slide" Target="/ppt/slides/slide4.xml" Id="R75ae414078264a41" /><Relationship Type="http://schemas.openxmlformats.org/officeDocument/2006/relationships/slide" Target="/ppt/slides/slide5.xml" Id="Re0e249e338724f84" /><Relationship Type="http://schemas.openxmlformats.org/officeDocument/2006/relationships/slide" Target="/ppt/slides/slide6.xml" Id="Rfc6c7c31cf1148ee" /><Relationship Type="http://schemas.openxmlformats.org/officeDocument/2006/relationships/slide" Target="/ppt/slides/slide7.xml" Id="Ra63f76f3113d48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25041767d745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70ec3b7d64f24" /><Relationship Type="http://schemas.openxmlformats.org/officeDocument/2006/relationships/theme" Target="/ppt/slideMasters/theme/theme1.xml" Id="R2a355824ce1944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070ec3b7d64f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f37585eeeb4e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cce60cd8843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9ad30be6b47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b91faa36c4f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b561d3e0744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ce1855e6854c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37c02e24e4e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HEGGVOLL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HEGGVOLL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128 786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130 789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HEGGVOLL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Leirfossvegen 43D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926 876 155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