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fa9855e66f46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883e12c37fb4a59"/>
  </p:sldMasterIdLst>
  <p:sldIdLst>
    <p:sldId xmlns:r="http://schemas.openxmlformats.org/officeDocument/2006/relationships" id="256" r:id="R175e38fc3a4a4014"/>
    <p:sldId xmlns:r="http://schemas.openxmlformats.org/officeDocument/2006/relationships" id="257" r:id="R7e2d930f04a14ab0"/>
    <p:sldId xmlns:r="http://schemas.openxmlformats.org/officeDocument/2006/relationships" id="258" r:id="R442a01fb15284ca6"/>
    <p:sldId xmlns:r="http://schemas.openxmlformats.org/officeDocument/2006/relationships" id="259" r:id="R3a9e49a029ce4c29"/>
    <p:sldId xmlns:r="http://schemas.openxmlformats.org/officeDocument/2006/relationships" id="260" r:id="Rf2364862b97d4ca2"/>
    <p:sldId xmlns:r="http://schemas.openxmlformats.org/officeDocument/2006/relationships" id="261" r:id="R737ac8b0c4554941"/>
    <p:sldId xmlns:r="http://schemas.openxmlformats.org/officeDocument/2006/relationships" id="262" r:id="Rdf3e1bcf5f9e4d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83e12c37fb4a59" /><Relationship Type="http://schemas.openxmlformats.org/officeDocument/2006/relationships/slide" Target="/ppt/slides/slide1.xml" Id="R175e38fc3a4a4014" /><Relationship Type="http://schemas.openxmlformats.org/officeDocument/2006/relationships/slide" Target="/ppt/slides/slide2.xml" Id="R7e2d930f04a14ab0" /><Relationship Type="http://schemas.openxmlformats.org/officeDocument/2006/relationships/slide" Target="/ppt/slides/slide3.xml" Id="R442a01fb15284ca6" /><Relationship Type="http://schemas.openxmlformats.org/officeDocument/2006/relationships/slide" Target="/ppt/slides/slide4.xml" Id="R3a9e49a029ce4c29" /><Relationship Type="http://schemas.openxmlformats.org/officeDocument/2006/relationships/slide" Target="/ppt/slides/slide5.xml" Id="Rf2364862b97d4ca2" /><Relationship Type="http://schemas.openxmlformats.org/officeDocument/2006/relationships/slide" Target="/ppt/slides/slide6.xml" Id="R737ac8b0c4554941" /><Relationship Type="http://schemas.openxmlformats.org/officeDocument/2006/relationships/slide" Target="/ppt/slides/slide7.xml" Id="Rdf3e1bcf5f9e4d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9a6a14662a45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bcaa97600a4c23" /><Relationship Type="http://schemas.openxmlformats.org/officeDocument/2006/relationships/theme" Target="/ppt/slideMasters/theme/theme1.xml" Id="R2c998cbef88e45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bcaa97600a4c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52669718234d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e094bb06c040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7790499cbe4d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df0cab7da247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09d8ced2bb418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d571283b48473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d8604c41a24a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ALLSIDIG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ALLSIDIG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ALLSIDIG REGNSKAP AS ble etablert [år] og holder til i Holter.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ALLSIDIG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ALLSIDIG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ALLSIDIG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4 558 211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2 523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2 736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165 086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911 884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ALLSIDIG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KOPPERUD HANNE MARIE  –  33,4 %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 LINN-MARIE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 MARTE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ALLSIDIG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Holtervegen 98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2034 Holter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926 877 119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ALLSIDIG REGNSKAP AS</a:t>
            </a:r>
          </a:p>
        </p:txBody>
      </p:sp>
    </p:spTree>
  </p:cSld>
  <p:clrMapOvr>
    <a:masterClrMapping xmlns:a="http://schemas.openxmlformats.org/drawingml/2006/main"/>
  </p:clrMapOvr>
</p:sld>
</file>