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7ea0517cd149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4d68035a604da6"/>
  </p:sldMasterIdLst>
  <p:sldIdLst>
    <p:sldId xmlns:r="http://schemas.openxmlformats.org/officeDocument/2006/relationships" id="256" r:id="R1fc1229208834b65"/>
    <p:sldId xmlns:r="http://schemas.openxmlformats.org/officeDocument/2006/relationships" id="257" r:id="Rb18e2573626a4405"/>
    <p:sldId xmlns:r="http://schemas.openxmlformats.org/officeDocument/2006/relationships" id="258" r:id="R9d71a794bf6e4b46"/>
    <p:sldId xmlns:r="http://schemas.openxmlformats.org/officeDocument/2006/relationships" id="259" r:id="Rd7257d0289674559"/>
    <p:sldId xmlns:r="http://schemas.openxmlformats.org/officeDocument/2006/relationships" id="260" r:id="Rdf3cfbb572f54173"/>
    <p:sldId xmlns:r="http://schemas.openxmlformats.org/officeDocument/2006/relationships" id="261" r:id="R0c986af560434c8c"/>
    <p:sldId xmlns:r="http://schemas.openxmlformats.org/officeDocument/2006/relationships" id="262" r:id="Rf1af858153e24e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4d68035a604da6" /><Relationship Type="http://schemas.openxmlformats.org/officeDocument/2006/relationships/slide" Target="/ppt/slides/slide1.xml" Id="R1fc1229208834b65" /><Relationship Type="http://schemas.openxmlformats.org/officeDocument/2006/relationships/slide" Target="/ppt/slides/slide2.xml" Id="Rb18e2573626a4405" /><Relationship Type="http://schemas.openxmlformats.org/officeDocument/2006/relationships/slide" Target="/ppt/slides/slide3.xml" Id="R9d71a794bf6e4b46" /><Relationship Type="http://schemas.openxmlformats.org/officeDocument/2006/relationships/slide" Target="/ppt/slides/slide4.xml" Id="Rd7257d0289674559" /><Relationship Type="http://schemas.openxmlformats.org/officeDocument/2006/relationships/slide" Target="/ppt/slides/slide5.xml" Id="Rdf3cfbb572f54173" /><Relationship Type="http://schemas.openxmlformats.org/officeDocument/2006/relationships/slide" Target="/ppt/slides/slide6.xml" Id="R0c986af560434c8c" /><Relationship Type="http://schemas.openxmlformats.org/officeDocument/2006/relationships/slide" Target="/ppt/slides/slide7.xml" Id="Rf1af858153e24e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0bb02da9af40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2e2e4d75a484a" /><Relationship Type="http://schemas.openxmlformats.org/officeDocument/2006/relationships/theme" Target="/ppt/slideMasters/theme/theme1.xml" Id="Rac6a5c6f589344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c2e2e4d75a48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03f4c47f34c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332c70e7254c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f32845bcc44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0b6fb5dfd041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75a282df245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6b775dac040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757525d3c4a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SOLEIL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SOLEIL INVEST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972 955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40 911 184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41 415 431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GRANHEIM-SÆTRE KATHRINE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Hofstadåsen 13A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1384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926 877 194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SOLEIL INVEST AS</a:t>
            </a:r>
          </a:p>
        </p:txBody>
      </p:sp>
    </p:spTree>
  </p:cSld>
  <p:clrMapOvr>
    <a:masterClrMapping xmlns:a="http://schemas.openxmlformats.org/drawingml/2006/main"/>
  </p:clrMapOvr>
</p:sld>
</file>