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752334f0c240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48f28b04444144"/>
  </p:sldMasterIdLst>
  <p:sldIdLst>
    <p:sldId xmlns:r="http://schemas.openxmlformats.org/officeDocument/2006/relationships" id="256" r:id="Rb322842793e0411a"/>
    <p:sldId xmlns:r="http://schemas.openxmlformats.org/officeDocument/2006/relationships" id="257" r:id="R2482421c17c74045"/>
    <p:sldId xmlns:r="http://schemas.openxmlformats.org/officeDocument/2006/relationships" id="258" r:id="R6d2c6092d6184b46"/>
    <p:sldId xmlns:r="http://schemas.openxmlformats.org/officeDocument/2006/relationships" id="259" r:id="R8eea5f76dcc949fc"/>
    <p:sldId xmlns:r="http://schemas.openxmlformats.org/officeDocument/2006/relationships" id="260" r:id="Re51a348375da4017"/>
    <p:sldId xmlns:r="http://schemas.openxmlformats.org/officeDocument/2006/relationships" id="261" r:id="R5819500213174347"/>
    <p:sldId xmlns:r="http://schemas.openxmlformats.org/officeDocument/2006/relationships" id="262" r:id="R506cd7023d4945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48f28b04444144" /><Relationship Type="http://schemas.openxmlformats.org/officeDocument/2006/relationships/slide" Target="/ppt/slides/slide1.xml" Id="Rb322842793e0411a" /><Relationship Type="http://schemas.openxmlformats.org/officeDocument/2006/relationships/slide" Target="/ppt/slides/slide2.xml" Id="R2482421c17c74045" /><Relationship Type="http://schemas.openxmlformats.org/officeDocument/2006/relationships/slide" Target="/ppt/slides/slide3.xml" Id="R6d2c6092d6184b46" /><Relationship Type="http://schemas.openxmlformats.org/officeDocument/2006/relationships/slide" Target="/ppt/slides/slide4.xml" Id="R8eea5f76dcc949fc" /><Relationship Type="http://schemas.openxmlformats.org/officeDocument/2006/relationships/slide" Target="/ppt/slides/slide5.xml" Id="Re51a348375da4017" /><Relationship Type="http://schemas.openxmlformats.org/officeDocument/2006/relationships/slide" Target="/ppt/slides/slide6.xml" Id="R5819500213174347" /><Relationship Type="http://schemas.openxmlformats.org/officeDocument/2006/relationships/slide" Target="/ppt/slides/slide7.xml" Id="R506cd7023d4945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b294b680a145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2e136f31674ecf" /><Relationship Type="http://schemas.openxmlformats.org/officeDocument/2006/relationships/theme" Target="/ppt/slideMasters/theme/theme1.xml" Id="R44cfe24dd7754a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2e136f31674e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66e8fd303a44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4fd73996954d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f2045096db4a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f340b44c2b4e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2bb911138c456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21933666ec499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963107377247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FAIRWAY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FAIRWAY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FAIRWAY HOLDING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FAIRWAY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FAIRWAY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FAIRWAY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909 492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40 244 672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40 746 165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FAIRWAY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GRANHEIM JOACHIM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FAIRWAY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Joachim Granheim, Storhaugstien 32A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7022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926 877 364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FAIRWAY HOLDING AS</a:t>
            </a:r>
          </a:p>
        </p:txBody>
      </p:sp>
    </p:spTree>
  </p:cSld>
  <p:clrMapOvr>
    <a:masterClrMapping xmlns:a="http://schemas.openxmlformats.org/drawingml/2006/main"/>
  </p:clrMapOvr>
</p:sld>
</file>