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6545eec42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f9b94d09a4215"/>
  </p:sldMasterIdLst>
  <p:sldIdLst>
    <p:sldId xmlns:r="http://schemas.openxmlformats.org/officeDocument/2006/relationships" id="256" r:id="R45e6d0403b934dd1"/>
    <p:sldId xmlns:r="http://schemas.openxmlformats.org/officeDocument/2006/relationships" id="257" r:id="R46d804f0dc504867"/>
    <p:sldId xmlns:r="http://schemas.openxmlformats.org/officeDocument/2006/relationships" id="258" r:id="R70a390ae3a3449e7"/>
    <p:sldId xmlns:r="http://schemas.openxmlformats.org/officeDocument/2006/relationships" id="259" r:id="R8e4848fb00d64ae4"/>
    <p:sldId xmlns:r="http://schemas.openxmlformats.org/officeDocument/2006/relationships" id="260" r:id="R4943bce05e9445c4"/>
    <p:sldId xmlns:r="http://schemas.openxmlformats.org/officeDocument/2006/relationships" id="261" r:id="Rc59cbc25c2e644fb"/>
    <p:sldId xmlns:r="http://schemas.openxmlformats.org/officeDocument/2006/relationships" id="262" r:id="Rb3d80d95a9b9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f9b94d09a4215" /><Relationship Type="http://schemas.openxmlformats.org/officeDocument/2006/relationships/slide" Target="/ppt/slides/slide1.xml" Id="R45e6d0403b934dd1" /><Relationship Type="http://schemas.openxmlformats.org/officeDocument/2006/relationships/slide" Target="/ppt/slides/slide2.xml" Id="R46d804f0dc504867" /><Relationship Type="http://schemas.openxmlformats.org/officeDocument/2006/relationships/slide" Target="/ppt/slides/slide3.xml" Id="R70a390ae3a3449e7" /><Relationship Type="http://schemas.openxmlformats.org/officeDocument/2006/relationships/slide" Target="/ppt/slides/slide4.xml" Id="R8e4848fb00d64ae4" /><Relationship Type="http://schemas.openxmlformats.org/officeDocument/2006/relationships/slide" Target="/ppt/slides/slide5.xml" Id="R4943bce05e9445c4" /><Relationship Type="http://schemas.openxmlformats.org/officeDocument/2006/relationships/slide" Target="/ppt/slides/slide6.xml" Id="Rc59cbc25c2e644fb" /><Relationship Type="http://schemas.openxmlformats.org/officeDocument/2006/relationships/slide" Target="/ppt/slides/slide7.xml" Id="Rb3d80d95a9b9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e1680ca8f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0b745a4434cff" /><Relationship Type="http://schemas.openxmlformats.org/officeDocument/2006/relationships/theme" Target="/ppt/slideMasters/theme/theme1.xml" Id="R776d94761945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0b745a443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aadca798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c02c0cf6b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0bccbf8e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40c21156a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002007ee8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0369e5887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89c5e5e93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ASPESTRAND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ASPESTRAND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−52 545 323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4 876 970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VOLDBERG TORE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