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4cffea2b8f4a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8a6ab5421b41ae"/>
  </p:sldMasterIdLst>
  <p:sldIdLst>
    <p:sldId xmlns:r="http://schemas.openxmlformats.org/officeDocument/2006/relationships" id="256" r:id="Rd78c976345b14e45"/>
    <p:sldId xmlns:r="http://schemas.openxmlformats.org/officeDocument/2006/relationships" id="257" r:id="Rd3e2e881d0ae458b"/>
    <p:sldId xmlns:r="http://schemas.openxmlformats.org/officeDocument/2006/relationships" id="258" r:id="R95140e9eb383418c"/>
    <p:sldId xmlns:r="http://schemas.openxmlformats.org/officeDocument/2006/relationships" id="259" r:id="Rf1bfc7c6829f4b7a"/>
    <p:sldId xmlns:r="http://schemas.openxmlformats.org/officeDocument/2006/relationships" id="260" r:id="R9f0ceb3f7c77405b"/>
    <p:sldId xmlns:r="http://schemas.openxmlformats.org/officeDocument/2006/relationships" id="261" r:id="R79ea108a80144ade"/>
    <p:sldId xmlns:r="http://schemas.openxmlformats.org/officeDocument/2006/relationships" id="262" r:id="Re0bc8fe64abc42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a6ab5421b41ae" /><Relationship Type="http://schemas.openxmlformats.org/officeDocument/2006/relationships/slide" Target="/ppt/slides/slide1.xml" Id="Rd78c976345b14e45" /><Relationship Type="http://schemas.openxmlformats.org/officeDocument/2006/relationships/slide" Target="/ppt/slides/slide2.xml" Id="Rd3e2e881d0ae458b" /><Relationship Type="http://schemas.openxmlformats.org/officeDocument/2006/relationships/slide" Target="/ppt/slides/slide3.xml" Id="R95140e9eb383418c" /><Relationship Type="http://schemas.openxmlformats.org/officeDocument/2006/relationships/slide" Target="/ppt/slides/slide4.xml" Id="Rf1bfc7c6829f4b7a" /><Relationship Type="http://schemas.openxmlformats.org/officeDocument/2006/relationships/slide" Target="/ppt/slides/slide5.xml" Id="R9f0ceb3f7c77405b" /><Relationship Type="http://schemas.openxmlformats.org/officeDocument/2006/relationships/slide" Target="/ppt/slides/slide6.xml" Id="R79ea108a80144ade" /><Relationship Type="http://schemas.openxmlformats.org/officeDocument/2006/relationships/slide" Target="/ppt/slides/slide7.xml" Id="Re0bc8fe64abc42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2834d3f1146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45803ecdd4cb8" /><Relationship Type="http://schemas.openxmlformats.org/officeDocument/2006/relationships/theme" Target="/ppt/slideMasters/theme/theme1.xml" Id="Rc1c4c173ff3049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45803ecdd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8e1cea18e4f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12fd3c1b9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cf71cf8d3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6ea6b4d7d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6c4efefcc46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965e41ecd45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3e17b357d4d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10 703 091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14 959 758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JOHAN BRAATEN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 BENTE BERGE BRAATEN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926 898 515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