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b7f12c425a44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a3890700234414"/>
  </p:sldMasterIdLst>
  <p:sldIdLst>
    <p:sldId xmlns:r="http://schemas.openxmlformats.org/officeDocument/2006/relationships" id="256" r:id="R382bdb691a304e25"/>
    <p:sldId xmlns:r="http://schemas.openxmlformats.org/officeDocument/2006/relationships" id="257" r:id="R00093128c8d54047"/>
    <p:sldId xmlns:r="http://schemas.openxmlformats.org/officeDocument/2006/relationships" id="258" r:id="R825e586a8b5441a5"/>
    <p:sldId xmlns:r="http://schemas.openxmlformats.org/officeDocument/2006/relationships" id="259" r:id="Rbf37fb8bd2f34cc3"/>
    <p:sldId xmlns:r="http://schemas.openxmlformats.org/officeDocument/2006/relationships" id="260" r:id="R28718e2d3cb54f66"/>
    <p:sldId xmlns:r="http://schemas.openxmlformats.org/officeDocument/2006/relationships" id="261" r:id="R9bee5aefcd4340ba"/>
    <p:sldId xmlns:r="http://schemas.openxmlformats.org/officeDocument/2006/relationships" id="262" r:id="Rd0412a63d8ed4c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3890700234414" /><Relationship Type="http://schemas.openxmlformats.org/officeDocument/2006/relationships/slide" Target="/ppt/slides/slide1.xml" Id="R382bdb691a304e25" /><Relationship Type="http://schemas.openxmlformats.org/officeDocument/2006/relationships/slide" Target="/ppt/slides/slide2.xml" Id="R00093128c8d54047" /><Relationship Type="http://schemas.openxmlformats.org/officeDocument/2006/relationships/slide" Target="/ppt/slides/slide3.xml" Id="R825e586a8b5441a5" /><Relationship Type="http://schemas.openxmlformats.org/officeDocument/2006/relationships/slide" Target="/ppt/slides/slide4.xml" Id="Rbf37fb8bd2f34cc3" /><Relationship Type="http://schemas.openxmlformats.org/officeDocument/2006/relationships/slide" Target="/ppt/slides/slide5.xml" Id="R28718e2d3cb54f66" /><Relationship Type="http://schemas.openxmlformats.org/officeDocument/2006/relationships/slide" Target="/ppt/slides/slide6.xml" Id="R9bee5aefcd4340ba" /><Relationship Type="http://schemas.openxmlformats.org/officeDocument/2006/relationships/slide" Target="/ppt/slides/slide7.xml" Id="Rd0412a63d8ed4c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17dccfc1b740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1116a71e248b5" /><Relationship Type="http://schemas.openxmlformats.org/officeDocument/2006/relationships/theme" Target="/ppt/slideMasters/theme/theme1.xml" Id="R098e4f4ad5654e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91116a71e248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02795acd04b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222ecaa6742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e27b8aa004f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3a44309ba4b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31f9cb30947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8d059982940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fd74d406443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SG ARMATUREN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SG ARMATUREN HOLDING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3 191 338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6 537 975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6 640 996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GUNVALDSEN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SG Armaturen AS, Skytterheia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927 044 331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