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66bb37567f47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faf7a983154a6d"/>
  </p:sldMasterIdLst>
  <p:sldIdLst>
    <p:sldId xmlns:r="http://schemas.openxmlformats.org/officeDocument/2006/relationships" id="256" r:id="R7f7229aac4db437e"/>
    <p:sldId xmlns:r="http://schemas.openxmlformats.org/officeDocument/2006/relationships" id="257" r:id="Rc48f3f72bebb45ca"/>
    <p:sldId xmlns:r="http://schemas.openxmlformats.org/officeDocument/2006/relationships" id="258" r:id="R3264988fce96473c"/>
    <p:sldId xmlns:r="http://schemas.openxmlformats.org/officeDocument/2006/relationships" id="259" r:id="R87188b3ba76b4a62"/>
    <p:sldId xmlns:r="http://schemas.openxmlformats.org/officeDocument/2006/relationships" id="260" r:id="Rbe723964f14b4740"/>
    <p:sldId xmlns:r="http://schemas.openxmlformats.org/officeDocument/2006/relationships" id="261" r:id="R3e951b9bbb754cf2"/>
    <p:sldId xmlns:r="http://schemas.openxmlformats.org/officeDocument/2006/relationships" id="262" r:id="Rd013e5f81b094e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af7a983154a6d" /><Relationship Type="http://schemas.openxmlformats.org/officeDocument/2006/relationships/slide" Target="/ppt/slides/slide1.xml" Id="R7f7229aac4db437e" /><Relationship Type="http://schemas.openxmlformats.org/officeDocument/2006/relationships/slide" Target="/ppt/slides/slide2.xml" Id="Rc48f3f72bebb45ca" /><Relationship Type="http://schemas.openxmlformats.org/officeDocument/2006/relationships/slide" Target="/ppt/slides/slide3.xml" Id="R3264988fce96473c" /><Relationship Type="http://schemas.openxmlformats.org/officeDocument/2006/relationships/slide" Target="/ppt/slides/slide4.xml" Id="R87188b3ba76b4a62" /><Relationship Type="http://schemas.openxmlformats.org/officeDocument/2006/relationships/slide" Target="/ppt/slides/slide5.xml" Id="Rbe723964f14b4740" /><Relationship Type="http://schemas.openxmlformats.org/officeDocument/2006/relationships/slide" Target="/ppt/slides/slide6.xml" Id="R3e951b9bbb754cf2" /><Relationship Type="http://schemas.openxmlformats.org/officeDocument/2006/relationships/slide" Target="/ppt/slides/slide7.xml" Id="Rd013e5f81b094e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12b6b91e048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e6b3ead0f4a33" /><Relationship Type="http://schemas.openxmlformats.org/officeDocument/2006/relationships/theme" Target="/ppt/slideMasters/theme/theme1.xml" Id="R27045b5e82ed41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e6b3ead0f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2e865bcb243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85a5ed79c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9448c5faa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846001606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2b1234f1448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8a9de60f445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f247d2b2e41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LICON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KEVIN CABALLERO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Apeltunhaugene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927 167 883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LICON AS</a:t>
            </a:r>
          </a:p>
        </p:txBody>
      </p:sp>
    </p:spTree>
  </p:cSld>
  <p:clrMapOvr>
    <a:masterClrMapping xmlns:a="http://schemas.openxmlformats.org/drawingml/2006/main"/>
  </p:clrMapOvr>
</p:sld>
</file>