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ebcf5d4fe541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4527187dfb4520"/>
  </p:sldMasterIdLst>
  <p:sldIdLst>
    <p:sldId xmlns:r="http://schemas.openxmlformats.org/officeDocument/2006/relationships" id="256" r:id="R3fb05042e2614b6d"/>
    <p:sldId xmlns:r="http://schemas.openxmlformats.org/officeDocument/2006/relationships" id="257" r:id="R6d71ce325d2d48c3"/>
    <p:sldId xmlns:r="http://schemas.openxmlformats.org/officeDocument/2006/relationships" id="258" r:id="R5d0a840e537745f2"/>
    <p:sldId xmlns:r="http://schemas.openxmlformats.org/officeDocument/2006/relationships" id="259" r:id="R9fe53b4bc54d457f"/>
    <p:sldId xmlns:r="http://schemas.openxmlformats.org/officeDocument/2006/relationships" id="260" r:id="R72e1e3b657e94b92"/>
    <p:sldId xmlns:r="http://schemas.openxmlformats.org/officeDocument/2006/relationships" id="261" r:id="R66f1e4c658f64a3f"/>
    <p:sldId xmlns:r="http://schemas.openxmlformats.org/officeDocument/2006/relationships" id="262" r:id="R57e1ae0447d94b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4527187dfb4520" /><Relationship Type="http://schemas.openxmlformats.org/officeDocument/2006/relationships/slide" Target="/ppt/slides/slide1.xml" Id="R3fb05042e2614b6d" /><Relationship Type="http://schemas.openxmlformats.org/officeDocument/2006/relationships/slide" Target="/ppt/slides/slide2.xml" Id="R6d71ce325d2d48c3" /><Relationship Type="http://schemas.openxmlformats.org/officeDocument/2006/relationships/slide" Target="/ppt/slides/slide3.xml" Id="R5d0a840e537745f2" /><Relationship Type="http://schemas.openxmlformats.org/officeDocument/2006/relationships/slide" Target="/ppt/slides/slide4.xml" Id="R9fe53b4bc54d457f" /><Relationship Type="http://schemas.openxmlformats.org/officeDocument/2006/relationships/slide" Target="/ppt/slides/slide5.xml" Id="R72e1e3b657e94b92" /><Relationship Type="http://schemas.openxmlformats.org/officeDocument/2006/relationships/slide" Target="/ppt/slides/slide6.xml" Id="R66f1e4c658f64a3f" /><Relationship Type="http://schemas.openxmlformats.org/officeDocument/2006/relationships/slide" Target="/ppt/slides/slide7.xml" Id="R57e1ae0447d94b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1707e247b845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f4bdc9a0b49f6" /><Relationship Type="http://schemas.openxmlformats.org/officeDocument/2006/relationships/theme" Target="/ppt/slideMasters/theme/theme1.xml" Id="R1430a32e118745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4f4bdc9a0b49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d3a63d99c47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d5491746c41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403fc511b42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bd6eeda2d4a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8664744fc43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50282a69e4d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2f009591648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LICON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−79 689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−74 297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814 817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CABALLERO KEVIN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Apeltunhaugene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927 167 883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