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e2b5a9466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acc44619794bb0"/>
  </p:sldMasterIdLst>
  <p:sldIdLst>
    <p:sldId xmlns:r="http://schemas.openxmlformats.org/officeDocument/2006/relationships" id="256" r:id="R42466008156344d2"/>
    <p:sldId xmlns:r="http://schemas.openxmlformats.org/officeDocument/2006/relationships" id="257" r:id="R92dcb53b433c46ed"/>
    <p:sldId xmlns:r="http://schemas.openxmlformats.org/officeDocument/2006/relationships" id="258" r:id="R3d318552dd5947aa"/>
    <p:sldId xmlns:r="http://schemas.openxmlformats.org/officeDocument/2006/relationships" id="259" r:id="Rb71ce94aaea3406b"/>
    <p:sldId xmlns:r="http://schemas.openxmlformats.org/officeDocument/2006/relationships" id="260" r:id="R990e90173b9249d7"/>
    <p:sldId xmlns:r="http://schemas.openxmlformats.org/officeDocument/2006/relationships" id="261" r:id="Rfccdefe36ed54f4d"/>
    <p:sldId xmlns:r="http://schemas.openxmlformats.org/officeDocument/2006/relationships" id="262" r:id="R1b6cdd4e5a8e43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cc44619794bb0" /><Relationship Type="http://schemas.openxmlformats.org/officeDocument/2006/relationships/slide" Target="/ppt/slides/slide1.xml" Id="R42466008156344d2" /><Relationship Type="http://schemas.openxmlformats.org/officeDocument/2006/relationships/slide" Target="/ppt/slides/slide2.xml" Id="R92dcb53b433c46ed" /><Relationship Type="http://schemas.openxmlformats.org/officeDocument/2006/relationships/slide" Target="/ppt/slides/slide3.xml" Id="R3d318552dd5947aa" /><Relationship Type="http://schemas.openxmlformats.org/officeDocument/2006/relationships/slide" Target="/ppt/slides/slide4.xml" Id="Rb71ce94aaea3406b" /><Relationship Type="http://schemas.openxmlformats.org/officeDocument/2006/relationships/slide" Target="/ppt/slides/slide5.xml" Id="R990e90173b9249d7" /><Relationship Type="http://schemas.openxmlformats.org/officeDocument/2006/relationships/slide" Target="/ppt/slides/slide6.xml" Id="Rfccdefe36ed54f4d" /><Relationship Type="http://schemas.openxmlformats.org/officeDocument/2006/relationships/slide" Target="/ppt/slides/slide7.xml" Id="R1b6cdd4e5a8e43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ec83a24e14f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28b4477dd4555" /><Relationship Type="http://schemas.openxmlformats.org/officeDocument/2006/relationships/theme" Target="/ppt/slideMasters/theme/theme1.xml" Id="Rfc11ac034547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e28b4477dd45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170af253f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b270afa4e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c37f4433044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319361bd243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a307ae0694d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b9ceeec2e4a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70344ee7f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TORSVIK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BYGG AS ble etablert [år] og holder til i Rong.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6 969 357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−215 127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2 174 674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T.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Pålsneset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5337 Rong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927 211 130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 BYGG AS</a:t>
            </a:r>
          </a:p>
        </p:txBody>
      </p:sp>
    </p:spTree>
  </p:cSld>
  <p:clrMapOvr>
    <a:masterClrMapping xmlns:a="http://schemas.openxmlformats.org/drawingml/2006/main"/>
  </p:clrMapOvr>
</p:sld>
</file>