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30ddd464b40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04d4b929d4839"/>
  </p:sldMasterIdLst>
  <p:sldIdLst>
    <p:sldId xmlns:r="http://schemas.openxmlformats.org/officeDocument/2006/relationships" id="256" r:id="R1168d9cd92d64ebe"/>
    <p:sldId xmlns:r="http://schemas.openxmlformats.org/officeDocument/2006/relationships" id="257" r:id="Rd610c556b23243d4"/>
    <p:sldId xmlns:r="http://schemas.openxmlformats.org/officeDocument/2006/relationships" id="258" r:id="R67b9ce715ca74369"/>
    <p:sldId xmlns:r="http://schemas.openxmlformats.org/officeDocument/2006/relationships" id="259" r:id="Rab19f9b2f0c04636"/>
    <p:sldId xmlns:r="http://schemas.openxmlformats.org/officeDocument/2006/relationships" id="260" r:id="Rbf45f9152f2e4e22"/>
    <p:sldId xmlns:r="http://schemas.openxmlformats.org/officeDocument/2006/relationships" id="261" r:id="R645bace75e06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04d4b929d4839" /><Relationship Type="http://schemas.openxmlformats.org/officeDocument/2006/relationships/slide" Target="/ppt/slides/slide1.xml" Id="R1168d9cd92d64ebe" /><Relationship Type="http://schemas.openxmlformats.org/officeDocument/2006/relationships/slide" Target="/ppt/slides/slide2.xml" Id="Rd610c556b23243d4" /><Relationship Type="http://schemas.openxmlformats.org/officeDocument/2006/relationships/slide" Target="/ppt/slides/slide3.xml" Id="R67b9ce715ca74369" /><Relationship Type="http://schemas.openxmlformats.org/officeDocument/2006/relationships/slide" Target="/ppt/slides/slide4.xml" Id="Rab19f9b2f0c04636" /><Relationship Type="http://schemas.openxmlformats.org/officeDocument/2006/relationships/slide" Target="/ppt/slides/slide5.xml" Id="Rbf45f9152f2e4e22" /><Relationship Type="http://schemas.openxmlformats.org/officeDocument/2006/relationships/slide" Target="/ppt/slides/slide6.xml" Id="R645bace75e06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69e69999c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d61751b364dd9" /><Relationship Type="http://schemas.openxmlformats.org/officeDocument/2006/relationships/theme" Target="/ppt/slideMasters/theme/theme1.xml" Id="R84de652c650e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d61751b36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f9808364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a858e5c43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62787914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8117fa8c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0746c64b2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1a91279a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