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440a390cbb45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b6843abc934a3b"/>
  </p:sldMasterIdLst>
  <p:sldIdLst>
    <p:sldId xmlns:r="http://schemas.openxmlformats.org/officeDocument/2006/relationships" id="256" r:id="R64a79ae85f964e19"/>
    <p:sldId xmlns:r="http://schemas.openxmlformats.org/officeDocument/2006/relationships" id="257" r:id="R67d120a2ac454984"/>
    <p:sldId xmlns:r="http://schemas.openxmlformats.org/officeDocument/2006/relationships" id="258" r:id="Reefd2051fbb143da"/>
    <p:sldId xmlns:r="http://schemas.openxmlformats.org/officeDocument/2006/relationships" id="259" r:id="R31250a3cb80a45fa"/>
    <p:sldId xmlns:r="http://schemas.openxmlformats.org/officeDocument/2006/relationships" id="260" r:id="R02b3e2827e4c4e9b"/>
    <p:sldId xmlns:r="http://schemas.openxmlformats.org/officeDocument/2006/relationships" id="261" r:id="R688bad3d803549a4"/>
    <p:sldId xmlns:r="http://schemas.openxmlformats.org/officeDocument/2006/relationships" id="262" r:id="Ra2366dcb67d74e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b6843abc934a3b" /><Relationship Type="http://schemas.openxmlformats.org/officeDocument/2006/relationships/slide" Target="/ppt/slides/slide1.xml" Id="R64a79ae85f964e19" /><Relationship Type="http://schemas.openxmlformats.org/officeDocument/2006/relationships/slide" Target="/ppt/slides/slide2.xml" Id="R67d120a2ac454984" /><Relationship Type="http://schemas.openxmlformats.org/officeDocument/2006/relationships/slide" Target="/ppt/slides/slide3.xml" Id="Reefd2051fbb143da" /><Relationship Type="http://schemas.openxmlformats.org/officeDocument/2006/relationships/slide" Target="/ppt/slides/slide4.xml" Id="R31250a3cb80a45fa" /><Relationship Type="http://schemas.openxmlformats.org/officeDocument/2006/relationships/slide" Target="/ppt/slides/slide5.xml" Id="R02b3e2827e4c4e9b" /><Relationship Type="http://schemas.openxmlformats.org/officeDocument/2006/relationships/slide" Target="/ppt/slides/slide6.xml" Id="R688bad3d803549a4" /><Relationship Type="http://schemas.openxmlformats.org/officeDocument/2006/relationships/slide" Target="/ppt/slides/slide7.xml" Id="Ra2366dcb67d74e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a53ee5331245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1d06ad3fd7493a" /><Relationship Type="http://schemas.openxmlformats.org/officeDocument/2006/relationships/theme" Target="/ppt/slideMasters/theme/theme1.xml" Id="R83a857adf5284d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1d06ad3fd749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a4f8a797f047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320d5cb71341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6aab931d5248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f5319db6dc4d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ef61dba9a942d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a4ac5b141e430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344ec1a57f47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VINGLE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VINGLE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VINGLE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VINGLE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VINGLE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VINGLE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−56 115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409 942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36 715 294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36 729 356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VINGLE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SIMONSEN SARAH H FOSSUM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VINGLE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Sarah Hermine Fossum Simonsen, Fagerborggata 45B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927 365 421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VINGLE AS</a:t>
            </a:r>
          </a:p>
        </p:txBody>
      </p:sp>
    </p:spTree>
  </p:cSld>
  <p:clrMapOvr>
    <a:masterClrMapping xmlns:a="http://schemas.openxmlformats.org/drawingml/2006/main"/>
  </p:clrMapOvr>
</p:sld>
</file>