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bf7fa8ef964a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71c00eb5ad452d"/>
  </p:sldMasterIdLst>
  <p:sldIdLst>
    <p:sldId xmlns:r="http://schemas.openxmlformats.org/officeDocument/2006/relationships" id="256" r:id="Rc172fdf8df7645e4"/>
    <p:sldId xmlns:r="http://schemas.openxmlformats.org/officeDocument/2006/relationships" id="257" r:id="R9181db160d2c4747"/>
    <p:sldId xmlns:r="http://schemas.openxmlformats.org/officeDocument/2006/relationships" id="258" r:id="R1afe21daefa34187"/>
    <p:sldId xmlns:r="http://schemas.openxmlformats.org/officeDocument/2006/relationships" id="259" r:id="R478bd9fdf073490f"/>
    <p:sldId xmlns:r="http://schemas.openxmlformats.org/officeDocument/2006/relationships" id="260" r:id="R10e96cd6fe164bad"/>
    <p:sldId xmlns:r="http://schemas.openxmlformats.org/officeDocument/2006/relationships" id="261" r:id="Rd41ba4c1e46f43e0"/>
    <p:sldId xmlns:r="http://schemas.openxmlformats.org/officeDocument/2006/relationships" id="262" r:id="R0f13a41c994d4c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71c00eb5ad452d" /><Relationship Type="http://schemas.openxmlformats.org/officeDocument/2006/relationships/slide" Target="/ppt/slides/slide1.xml" Id="Rc172fdf8df7645e4" /><Relationship Type="http://schemas.openxmlformats.org/officeDocument/2006/relationships/slide" Target="/ppt/slides/slide2.xml" Id="R9181db160d2c4747" /><Relationship Type="http://schemas.openxmlformats.org/officeDocument/2006/relationships/slide" Target="/ppt/slides/slide3.xml" Id="R1afe21daefa34187" /><Relationship Type="http://schemas.openxmlformats.org/officeDocument/2006/relationships/slide" Target="/ppt/slides/slide4.xml" Id="R478bd9fdf073490f" /><Relationship Type="http://schemas.openxmlformats.org/officeDocument/2006/relationships/slide" Target="/ppt/slides/slide5.xml" Id="R10e96cd6fe164bad" /><Relationship Type="http://schemas.openxmlformats.org/officeDocument/2006/relationships/slide" Target="/ppt/slides/slide6.xml" Id="Rd41ba4c1e46f43e0" /><Relationship Type="http://schemas.openxmlformats.org/officeDocument/2006/relationships/slide" Target="/ppt/slides/slide7.xml" Id="R0f13a41c994d4c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f431ae4f6843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f0a673151941e9" /><Relationship Type="http://schemas.openxmlformats.org/officeDocument/2006/relationships/theme" Target="/ppt/slideMasters/theme/theme1.xml" Id="R4788c1ce7ade44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f0a673151941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32c8375e4e4f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968b64a42148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1a2902988643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a8d8ba8c614d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fcfbda574b4d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740292b9d54d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b7c3a76ac04f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FLYGIND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FLYGIND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FLYGIND INVEST AS ble etablert [år] og holder til i Kongsvinger.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FLYGIND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FLYGIND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FLYGIND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9 353 406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640 838 235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641 059 645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FLYGIND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HOLTH FREDRIK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FLYGIND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Mårvegen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2211 Kongsvinger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927 396 521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FLYGIND INVEST AS</a:t>
            </a:r>
          </a:p>
        </p:txBody>
      </p:sp>
    </p:spTree>
  </p:cSld>
  <p:clrMapOvr>
    <a:masterClrMapping xmlns:a="http://schemas.openxmlformats.org/drawingml/2006/main"/>
  </p:clrMapOvr>
</p:sld>
</file>