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0651775b5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8e1cba03644f4"/>
  </p:sldMasterIdLst>
  <p:sldIdLst>
    <p:sldId xmlns:r="http://schemas.openxmlformats.org/officeDocument/2006/relationships" id="256" r:id="R1eb4243154ed43aa"/>
    <p:sldId xmlns:r="http://schemas.openxmlformats.org/officeDocument/2006/relationships" id="257" r:id="R740acb638bcf4b5b"/>
    <p:sldId xmlns:r="http://schemas.openxmlformats.org/officeDocument/2006/relationships" id="258" r:id="R5bef34a3865543e4"/>
    <p:sldId xmlns:r="http://schemas.openxmlformats.org/officeDocument/2006/relationships" id="259" r:id="Rcc31682eb74b4f45"/>
    <p:sldId xmlns:r="http://schemas.openxmlformats.org/officeDocument/2006/relationships" id="260" r:id="R53772170b0894438"/>
    <p:sldId xmlns:r="http://schemas.openxmlformats.org/officeDocument/2006/relationships" id="261" r:id="R063830ffd7ff4718"/>
    <p:sldId xmlns:r="http://schemas.openxmlformats.org/officeDocument/2006/relationships" id="262" r:id="Rd76124d74bb3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8e1cba03644f4" /><Relationship Type="http://schemas.openxmlformats.org/officeDocument/2006/relationships/slide" Target="/ppt/slides/slide1.xml" Id="R1eb4243154ed43aa" /><Relationship Type="http://schemas.openxmlformats.org/officeDocument/2006/relationships/slide" Target="/ppt/slides/slide2.xml" Id="R740acb638bcf4b5b" /><Relationship Type="http://schemas.openxmlformats.org/officeDocument/2006/relationships/slide" Target="/ppt/slides/slide3.xml" Id="R5bef34a3865543e4" /><Relationship Type="http://schemas.openxmlformats.org/officeDocument/2006/relationships/slide" Target="/ppt/slides/slide4.xml" Id="Rcc31682eb74b4f45" /><Relationship Type="http://schemas.openxmlformats.org/officeDocument/2006/relationships/slide" Target="/ppt/slides/slide5.xml" Id="R53772170b0894438" /><Relationship Type="http://schemas.openxmlformats.org/officeDocument/2006/relationships/slide" Target="/ppt/slides/slide6.xml" Id="R063830ffd7ff4718" /><Relationship Type="http://schemas.openxmlformats.org/officeDocument/2006/relationships/slide" Target="/ppt/slides/slide7.xml" Id="Rd76124d74bb3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29a33d1d04c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b596f3a54241" /><Relationship Type="http://schemas.openxmlformats.org/officeDocument/2006/relationships/theme" Target="/ppt/slideMasters/theme/theme1.xml" Id="Re62dd340d220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ab596f3a5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70598306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9ecad28e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ac947e6d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62e99289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91e62813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8ce74f085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2f4a75d8a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