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e28c15b30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03f440e704c2a"/>
  </p:sldMasterIdLst>
  <p:sldIdLst>
    <p:sldId xmlns:r="http://schemas.openxmlformats.org/officeDocument/2006/relationships" id="256" r:id="R543e7270112a402d"/>
    <p:sldId xmlns:r="http://schemas.openxmlformats.org/officeDocument/2006/relationships" id="257" r:id="R396deacba3c940ab"/>
    <p:sldId xmlns:r="http://schemas.openxmlformats.org/officeDocument/2006/relationships" id="258" r:id="R6538fdf081874df2"/>
    <p:sldId xmlns:r="http://schemas.openxmlformats.org/officeDocument/2006/relationships" id="259" r:id="R09f5a17832af4f76"/>
    <p:sldId xmlns:r="http://schemas.openxmlformats.org/officeDocument/2006/relationships" id="260" r:id="Re37ac95b1eb04a88"/>
    <p:sldId xmlns:r="http://schemas.openxmlformats.org/officeDocument/2006/relationships" id="261" r:id="R94335de777d74244"/>
    <p:sldId xmlns:r="http://schemas.openxmlformats.org/officeDocument/2006/relationships" id="262" r:id="R17d536de1101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03f440e704c2a" /><Relationship Type="http://schemas.openxmlformats.org/officeDocument/2006/relationships/slide" Target="/ppt/slides/slide1.xml" Id="R543e7270112a402d" /><Relationship Type="http://schemas.openxmlformats.org/officeDocument/2006/relationships/slide" Target="/ppt/slides/slide2.xml" Id="R396deacba3c940ab" /><Relationship Type="http://schemas.openxmlformats.org/officeDocument/2006/relationships/slide" Target="/ppt/slides/slide3.xml" Id="R6538fdf081874df2" /><Relationship Type="http://schemas.openxmlformats.org/officeDocument/2006/relationships/slide" Target="/ppt/slides/slide4.xml" Id="R09f5a17832af4f76" /><Relationship Type="http://schemas.openxmlformats.org/officeDocument/2006/relationships/slide" Target="/ppt/slides/slide5.xml" Id="Re37ac95b1eb04a88" /><Relationship Type="http://schemas.openxmlformats.org/officeDocument/2006/relationships/slide" Target="/ppt/slides/slide6.xml" Id="R94335de777d74244" /><Relationship Type="http://schemas.openxmlformats.org/officeDocument/2006/relationships/slide" Target="/ppt/slides/slide7.xml" Id="R17d536de1101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8f7d5468f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8026201d4e25" /><Relationship Type="http://schemas.openxmlformats.org/officeDocument/2006/relationships/theme" Target="/ppt/slideMasters/theme/theme1.xml" Id="Rc279fb430098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98026201d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17554f01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767d1cc76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3f34c4e14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8502b09af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58404e6f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2347f37e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79e1f9c8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DLVRY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DLVRY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542 508 323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548 234 394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SILEDA HOLDCO II AS  –  69,8 %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FSG HOLDCO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SILEDA HOLDCO II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FSG HOLDCO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KOHLER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KOHLER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