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6e29c1b38044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1107421e604d2a"/>
  </p:sldMasterIdLst>
  <p:sldIdLst>
    <p:sldId xmlns:r="http://schemas.openxmlformats.org/officeDocument/2006/relationships" id="256" r:id="R3d16fdd9354b461a"/>
    <p:sldId xmlns:r="http://schemas.openxmlformats.org/officeDocument/2006/relationships" id="257" r:id="R913439f1c7a64125"/>
    <p:sldId xmlns:r="http://schemas.openxmlformats.org/officeDocument/2006/relationships" id="258" r:id="R01edddcb5efb4de9"/>
    <p:sldId xmlns:r="http://schemas.openxmlformats.org/officeDocument/2006/relationships" id="259" r:id="Radfbf34c3a114d53"/>
    <p:sldId xmlns:r="http://schemas.openxmlformats.org/officeDocument/2006/relationships" id="260" r:id="R2bc21eca1e68404f"/>
    <p:sldId xmlns:r="http://schemas.openxmlformats.org/officeDocument/2006/relationships" id="261" r:id="R7910db6836cb4255"/>
    <p:sldId xmlns:r="http://schemas.openxmlformats.org/officeDocument/2006/relationships" id="262" r:id="Ra5ba5bfe5c1c4f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107421e604d2a" /><Relationship Type="http://schemas.openxmlformats.org/officeDocument/2006/relationships/slide" Target="/ppt/slides/slide1.xml" Id="R3d16fdd9354b461a" /><Relationship Type="http://schemas.openxmlformats.org/officeDocument/2006/relationships/slide" Target="/ppt/slides/slide2.xml" Id="R913439f1c7a64125" /><Relationship Type="http://schemas.openxmlformats.org/officeDocument/2006/relationships/slide" Target="/ppt/slides/slide3.xml" Id="R01edddcb5efb4de9" /><Relationship Type="http://schemas.openxmlformats.org/officeDocument/2006/relationships/slide" Target="/ppt/slides/slide4.xml" Id="Radfbf34c3a114d53" /><Relationship Type="http://schemas.openxmlformats.org/officeDocument/2006/relationships/slide" Target="/ppt/slides/slide5.xml" Id="R2bc21eca1e68404f" /><Relationship Type="http://schemas.openxmlformats.org/officeDocument/2006/relationships/slide" Target="/ppt/slides/slide6.xml" Id="R7910db6836cb4255" /><Relationship Type="http://schemas.openxmlformats.org/officeDocument/2006/relationships/slide" Target="/ppt/slides/slide7.xml" Id="Ra5ba5bfe5c1c4f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23ce67873f4d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7d0b8d859486f" /><Relationship Type="http://schemas.openxmlformats.org/officeDocument/2006/relationships/theme" Target="/ppt/slideMasters/theme/theme1.xml" Id="R9ec0a49cb0344e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f7d0b8d85948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ea117199c46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f634a12034c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1c4e2277740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ccf2b700f49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f89a0a27045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27bd6b8484b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4c057d73b47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DLVRY TOPCO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DLVRY TOPCO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−295 533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−769 362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493 984 955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499 156 352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SILEDA HOLDCO II AS  –  74,5 %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FSG HOLDCO AS  –  24,1 %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PERNOI LIMITED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 Helsets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927 435 721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