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21798a55924b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1a7184e02c4542"/>
  </p:sldMasterIdLst>
  <p:sldIdLst>
    <p:sldId xmlns:r="http://schemas.openxmlformats.org/officeDocument/2006/relationships" id="256" r:id="R0b9f2531e5a24e28"/>
    <p:sldId xmlns:r="http://schemas.openxmlformats.org/officeDocument/2006/relationships" id="257" r:id="Rcefa5d3cf9fa4fc2"/>
    <p:sldId xmlns:r="http://schemas.openxmlformats.org/officeDocument/2006/relationships" id="258" r:id="R58f04c6bf7cd4c76"/>
    <p:sldId xmlns:r="http://schemas.openxmlformats.org/officeDocument/2006/relationships" id="259" r:id="R408127399fa84227"/>
    <p:sldId xmlns:r="http://schemas.openxmlformats.org/officeDocument/2006/relationships" id="260" r:id="R71b2d3f16d934448"/>
    <p:sldId xmlns:r="http://schemas.openxmlformats.org/officeDocument/2006/relationships" id="261" r:id="Redbba839f937445c"/>
    <p:sldId xmlns:r="http://schemas.openxmlformats.org/officeDocument/2006/relationships" id="262" r:id="R99513274176a4f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1a7184e02c4542" /><Relationship Type="http://schemas.openxmlformats.org/officeDocument/2006/relationships/slide" Target="/ppt/slides/slide1.xml" Id="R0b9f2531e5a24e28" /><Relationship Type="http://schemas.openxmlformats.org/officeDocument/2006/relationships/slide" Target="/ppt/slides/slide2.xml" Id="Rcefa5d3cf9fa4fc2" /><Relationship Type="http://schemas.openxmlformats.org/officeDocument/2006/relationships/slide" Target="/ppt/slides/slide3.xml" Id="R58f04c6bf7cd4c76" /><Relationship Type="http://schemas.openxmlformats.org/officeDocument/2006/relationships/slide" Target="/ppt/slides/slide4.xml" Id="R408127399fa84227" /><Relationship Type="http://schemas.openxmlformats.org/officeDocument/2006/relationships/slide" Target="/ppt/slides/slide5.xml" Id="R71b2d3f16d934448" /><Relationship Type="http://schemas.openxmlformats.org/officeDocument/2006/relationships/slide" Target="/ppt/slides/slide6.xml" Id="Redbba839f937445c" /><Relationship Type="http://schemas.openxmlformats.org/officeDocument/2006/relationships/slide" Target="/ppt/slides/slide7.xml" Id="R99513274176a4f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fd3470212a41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e826e015f4e35" /><Relationship Type="http://schemas.openxmlformats.org/officeDocument/2006/relationships/theme" Target="/ppt/slideMasters/theme/theme1.xml" Id="R7ba5853e8f5142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0e826e015f4e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e0fc25e194c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66f517c714c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77fde78e042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f7b31fcbf43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afd63403c4c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94c46e4024d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d65a93bea4f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MHW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MHW INVEST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342 934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261 204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11 859 413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12 153 481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12 845 178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MEHDI HASHEMI-WICTORIN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Thorsagers vei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1360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96 80 62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post@mhw-invest.no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mhw-invest.no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927 473 321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MHW INVEST AS</a:t>
            </a:r>
          </a:p>
        </p:txBody>
      </p:sp>
    </p:spTree>
  </p:cSld>
  <p:clrMapOvr>
    <a:masterClrMapping xmlns:a="http://schemas.openxmlformats.org/drawingml/2006/main"/>
  </p:clrMapOvr>
</p:sld>
</file>