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fbbea463d940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468b9c518d4da7"/>
  </p:sldMasterIdLst>
  <p:sldIdLst>
    <p:sldId xmlns:r="http://schemas.openxmlformats.org/officeDocument/2006/relationships" id="256" r:id="Rfcf4da9128264327"/>
    <p:sldId xmlns:r="http://schemas.openxmlformats.org/officeDocument/2006/relationships" id="257" r:id="Rb83be85974a74fd9"/>
    <p:sldId xmlns:r="http://schemas.openxmlformats.org/officeDocument/2006/relationships" id="258" r:id="Ra6da30f9c48a404b"/>
    <p:sldId xmlns:r="http://schemas.openxmlformats.org/officeDocument/2006/relationships" id="259" r:id="Re8052e03c20946fa"/>
    <p:sldId xmlns:r="http://schemas.openxmlformats.org/officeDocument/2006/relationships" id="260" r:id="Rb1f6383c665d4df9"/>
    <p:sldId xmlns:r="http://schemas.openxmlformats.org/officeDocument/2006/relationships" id="261" r:id="Rf27c1d5a6477421c"/>
    <p:sldId xmlns:r="http://schemas.openxmlformats.org/officeDocument/2006/relationships" id="262" r:id="R4724993e800247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468b9c518d4da7" /><Relationship Type="http://schemas.openxmlformats.org/officeDocument/2006/relationships/slide" Target="/ppt/slides/slide1.xml" Id="Rfcf4da9128264327" /><Relationship Type="http://schemas.openxmlformats.org/officeDocument/2006/relationships/slide" Target="/ppt/slides/slide2.xml" Id="Rb83be85974a74fd9" /><Relationship Type="http://schemas.openxmlformats.org/officeDocument/2006/relationships/slide" Target="/ppt/slides/slide3.xml" Id="Ra6da30f9c48a404b" /><Relationship Type="http://schemas.openxmlformats.org/officeDocument/2006/relationships/slide" Target="/ppt/slides/slide4.xml" Id="Re8052e03c20946fa" /><Relationship Type="http://schemas.openxmlformats.org/officeDocument/2006/relationships/slide" Target="/ppt/slides/slide5.xml" Id="Rb1f6383c665d4df9" /><Relationship Type="http://schemas.openxmlformats.org/officeDocument/2006/relationships/slide" Target="/ppt/slides/slide6.xml" Id="Rf27c1d5a6477421c" /><Relationship Type="http://schemas.openxmlformats.org/officeDocument/2006/relationships/slide" Target="/ppt/slides/slide7.xml" Id="R4724993e800247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e016da10a4c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fe78560144671" /><Relationship Type="http://schemas.openxmlformats.org/officeDocument/2006/relationships/theme" Target="/ppt/slideMasters/theme/theme1.xml" Id="R10f03fc96d9645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7fe785601446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a4e1eb90647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a7fa2441645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3e0fb4b0149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5cc82d4a642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7da534d6c44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7d25c914e4f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ab97ad86d4a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RØDSETH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RØDSETH HOLDING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4 468 630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4 495 102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RØDSETH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Hesttrøa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927 516 640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