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0e5c6d65804e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471b6c9ab643d5"/>
  </p:sldMasterIdLst>
  <p:sldIdLst>
    <p:sldId xmlns:r="http://schemas.openxmlformats.org/officeDocument/2006/relationships" id="256" r:id="R154c419adb394721"/>
    <p:sldId xmlns:r="http://schemas.openxmlformats.org/officeDocument/2006/relationships" id="257" r:id="R1676a7740b824c3e"/>
    <p:sldId xmlns:r="http://schemas.openxmlformats.org/officeDocument/2006/relationships" id="258" r:id="Re9cf511bb9174182"/>
    <p:sldId xmlns:r="http://schemas.openxmlformats.org/officeDocument/2006/relationships" id="259" r:id="R884711f3276446b4"/>
    <p:sldId xmlns:r="http://schemas.openxmlformats.org/officeDocument/2006/relationships" id="260" r:id="R00ed14b2475040ad"/>
    <p:sldId xmlns:r="http://schemas.openxmlformats.org/officeDocument/2006/relationships" id="261" r:id="R0e8f932b4672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471b6c9ab643d5" /><Relationship Type="http://schemas.openxmlformats.org/officeDocument/2006/relationships/slide" Target="/ppt/slides/slide1.xml" Id="R154c419adb394721" /><Relationship Type="http://schemas.openxmlformats.org/officeDocument/2006/relationships/slide" Target="/ppt/slides/slide2.xml" Id="R1676a7740b824c3e" /><Relationship Type="http://schemas.openxmlformats.org/officeDocument/2006/relationships/slide" Target="/ppt/slides/slide3.xml" Id="Re9cf511bb9174182" /><Relationship Type="http://schemas.openxmlformats.org/officeDocument/2006/relationships/slide" Target="/ppt/slides/slide4.xml" Id="R884711f3276446b4" /><Relationship Type="http://schemas.openxmlformats.org/officeDocument/2006/relationships/slide" Target="/ppt/slides/slide5.xml" Id="R00ed14b2475040ad" /><Relationship Type="http://schemas.openxmlformats.org/officeDocument/2006/relationships/slide" Target="/ppt/slides/slide6.xml" Id="R0e8f932b4672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173347939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ba39b16945e8" /><Relationship Type="http://schemas.openxmlformats.org/officeDocument/2006/relationships/theme" Target="/ppt/slideMasters/theme/theme1.xml" Id="Rf52427c294a3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dba39b169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8b0d03c9a47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a7bc2d9d45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5117f4c5c4c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82e9349354f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937766f744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3c8b8981a41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